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9" r:id="rId5"/>
  </p:sldIdLst>
  <p:sldSz cx="9601200" cy="12801600" type="A3"/>
  <p:notesSz cx="6858000" cy="9144000"/>
  <p:defaultTextStyle>
    <a:defPPr>
      <a:defRPr lang="en-US"/>
    </a:defPPr>
    <a:lvl1pPr marL="0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1pPr>
    <a:lvl2pPr marL="610956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2pPr>
    <a:lvl3pPr marL="1221913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3pPr>
    <a:lvl4pPr marL="1832869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4pPr>
    <a:lvl5pPr marL="2443825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5pPr>
    <a:lvl6pPr marL="3054782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6pPr>
    <a:lvl7pPr marL="3665738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7pPr>
    <a:lvl8pPr marL="4276695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8pPr>
    <a:lvl9pPr marL="4887651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CCFFFF"/>
    <a:srgbClr val="FF66FF"/>
    <a:srgbClr val="CC99FF"/>
    <a:srgbClr val="58B3C8"/>
    <a:srgbClr val="000000"/>
    <a:srgbClr val="F29B27"/>
    <a:srgbClr val="BD382F"/>
    <a:srgbClr val="1CA385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7BF45D-16D2-4B11-B438-C89491E05DCC}" v="29" dt="2024-06-28T12:59:56.735"/>
  </p1510:revLst>
</p1510:revInfo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43" autoAdjust="0"/>
    <p:restoredTop sz="94660"/>
  </p:normalViewPr>
  <p:slideViewPr>
    <p:cSldViewPr showGuides="1">
      <p:cViewPr varScale="1">
        <p:scale>
          <a:sx n="60" d="100"/>
          <a:sy n="60" d="100"/>
        </p:scale>
        <p:origin x="3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5" d="100"/>
          <a:sy n="65" d="100"/>
        </p:scale>
        <p:origin x="3154" y="43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B7646E-8811-423A-9C42-2CBFADA00A96}" type="datetimeFigureOut">
              <a:rPr lang="en-US" smtClean="0"/>
              <a:t>6/28/2024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60E59-1627-4404-ACC5-51C744AB0F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677E230-58DD-43ED-96A1-552DDAB53532}" type="datetimeFigureOut">
              <a:rPr lang="en-US" smtClean="0"/>
              <a:pPr/>
              <a:t>6/28/2024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41221E5-7225-48EB-A4EE-420E7BFCF70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21913" rtl="0" eaLnBrk="1" latinLnBrk="0" hangingPunct="1">
      <a:defRPr sz="1604" kern="1200">
        <a:solidFill>
          <a:schemeClr val="tx2"/>
        </a:solidFill>
        <a:latin typeface="+mn-lt"/>
        <a:ea typeface="+mn-ea"/>
        <a:cs typeface="+mn-cs"/>
      </a:defRPr>
    </a:lvl1pPr>
    <a:lvl2pPr marL="610956" algn="l" defTabSz="1221913" rtl="0" eaLnBrk="1" latinLnBrk="0" hangingPunct="1">
      <a:defRPr sz="1604" kern="1200">
        <a:solidFill>
          <a:schemeClr val="tx2"/>
        </a:solidFill>
        <a:latin typeface="+mn-lt"/>
        <a:ea typeface="+mn-ea"/>
        <a:cs typeface="+mn-cs"/>
      </a:defRPr>
    </a:lvl2pPr>
    <a:lvl3pPr marL="1221913" algn="l" defTabSz="1221913" rtl="0" eaLnBrk="1" latinLnBrk="0" hangingPunct="1">
      <a:defRPr sz="1604" kern="1200">
        <a:solidFill>
          <a:schemeClr val="tx2"/>
        </a:solidFill>
        <a:latin typeface="+mn-lt"/>
        <a:ea typeface="+mn-ea"/>
        <a:cs typeface="+mn-cs"/>
      </a:defRPr>
    </a:lvl3pPr>
    <a:lvl4pPr marL="1832869" algn="l" defTabSz="1221913" rtl="0" eaLnBrk="1" latinLnBrk="0" hangingPunct="1">
      <a:defRPr sz="1604" kern="1200">
        <a:solidFill>
          <a:schemeClr val="tx2"/>
        </a:solidFill>
        <a:latin typeface="+mn-lt"/>
        <a:ea typeface="+mn-ea"/>
        <a:cs typeface="+mn-cs"/>
      </a:defRPr>
    </a:lvl4pPr>
    <a:lvl5pPr marL="2443825" algn="l" defTabSz="1221913" rtl="0" eaLnBrk="1" latinLnBrk="0" hangingPunct="1">
      <a:defRPr sz="1604" kern="1200">
        <a:solidFill>
          <a:schemeClr val="tx2"/>
        </a:solidFill>
        <a:latin typeface="+mn-lt"/>
        <a:ea typeface="+mn-ea"/>
        <a:cs typeface="+mn-cs"/>
      </a:defRPr>
    </a:lvl5pPr>
    <a:lvl6pPr marL="3054782" algn="l" defTabSz="1221913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6pPr>
    <a:lvl7pPr marL="3665738" algn="l" defTabSz="1221913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7pPr>
    <a:lvl8pPr marL="4276695" algn="l" defTabSz="1221913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8pPr>
    <a:lvl9pPr marL="4887651" algn="l" defTabSz="1221913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7677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DBA3E3A7-1B9D-4AF5-B4EE-AB3CC867B5A8}"/>
              </a:ext>
            </a:extLst>
          </p:cNvPr>
          <p:cNvSpPr/>
          <p:nvPr userDrawn="1"/>
        </p:nvSpPr>
        <p:spPr bwMode="ltGray">
          <a:xfrm flipH="1">
            <a:off x="-8117" y="0"/>
            <a:ext cx="9601200" cy="496143"/>
          </a:xfrm>
          <a:prstGeom prst="rect">
            <a:avLst/>
          </a:prstGeom>
          <a:solidFill>
            <a:schemeClr val="accent1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634" tIns="44317" rIns="88634" bIns="44317" rtlCol="0" anchor="ctr"/>
          <a:lstStyle/>
          <a:p>
            <a:pPr algn="ctr"/>
            <a:endParaRPr lang="en-GB" sz="2400" dirty="0">
              <a:solidFill>
                <a:schemeClr val="bg1">
                  <a:alpha val="49000"/>
                </a:schemeClr>
              </a:solidFill>
              <a:latin typeface="+mj-lt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016F72F-B776-4215-97AF-08DC6EB4F86D}"/>
              </a:ext>
            </a:extLst>
          </p:cNvPr>
          <p:cNvSpPr/>
          <p:nvPr userDrawn="1"/>
        </p:nvSpPr>
        <p:spPr bwMode="ltGray">
          <a:xfrm flipH="1">
            <a:off x="-9942" y="12297545"/>
            <a:ext cx="9601200" cy="496143"/>
          </a:xfrm>
          <a:prstGeom prst="rect">
            <a:avLst/>
          </a:prstGeom>
          <a:solidFill>
            <a:schemeClr val="accent1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634" tIns="44317" rIns="88634" bIns="44317" rtlCol="0" anchor="ctr"/>
          <a:lstStyle/>
          <a:p>
            <a:pPr algn="ctr"/>
            <a:endParaRPr lang="en-GB" sz="2400" dirty="0">
              <a:solidFill>
                <a:schemeClr val="tx1">
                  <a:lumMod val="50000"/>
                  <a:alpha val="49000"/>
                </a:schemeClr>
              </a:solidFill>
              <a:latin typeface="+mj-lt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FCD8395-BF97-49A5-B803-F3514A0E4D82}"/>
              </a:ext>
            </a:extLst>
          </p:cNvPr>
          <p:cNvGrpSpPr/>
          <p:nvPr userDrawn="1"/>
        </p:nvGrpSpPr>
        <p:grpSpPr>
          <a:xfrm>
            <a:off x="9053771" y="-79920"/>
            <a:ext cx="537487" cy="576062"/>
            <a:chOff x="9053771" y="-79920"/>
            <a:chExt cx="537487" cy="576062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5ABF2995-FDC6-4EEA-A46C-A0CC6C4EDBF8}"/>
                </a:ext>
              </a:extLst>
            </p:cNvPr>
            <p:cNvSpPr/>
            <p:nvPr userDrawn="1"/>
          </p:nvSpPr>
          <p:spPr bwMode="gray">
            <a:xfrm flipH="1">
              <a:off x="9053771" y="-1"/>
              <a:ext cx="537487" cy="496143"/>
            </a:xfrm>
            <a:prstGeom prst="rect">
              <a:avLst/>
            </a:prstGeom>
            <a:solidFill>
              <a:schemeClr val="accent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8634" tIns="44317" rIns="88634" bIns="44317" rtlCol="0" anchor="ctr"/>
            <a:lstStyle/>
            <a:p>
              <a:pPr algn="ctr"/>
              <a:endParaRPr sz="1309" dirty="0"/>
            </a:p>
          </p:txBody>
        </p:sp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9FE688EE-6674-4F37-BBA7-7E718626C1D5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9053771" y="-79920"/>
              <a:ext cx="0" cy="576062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84788C67-B705-496D-8FDB-6F9BE6BF7228}"/>
              </a:ext>
            </a:extLst>
          </p:cNvPr>
          <p:cNvGrpSpPr/>
          <p:nvPr userDrawn="1"/>
        </p:nvGrpSpPr>
        <p:grpSpPr>
          <a:xfrm>
            <a:off x="9063713" y="12217626"/>
            <a:ext cx="537487" cy="576062"/>
            <a:chOff x="9053771" y="-79920"/>
            <a:chExt cx="537487" cy="576062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059A0792-C6D8-4862-B4DD-F90E4E128ED6}"/>
                </a:ext>
              </a:extLst>
            </p:cNvPr>
            <p:cNvSpPr/>
            <p:nvPr userDrawn="1"/>
          </p:nvSpPr>
          <p:spPr bwMode="gray">
            <a:xfrm flipH="1">
              <a:off x="9053771" y="-1"/>
              <a:ext cx="537487" cy="496143"/>
            </a:xfrm>
            <a:prstGeom prst="rect">
              <a:avLst/>
            </a:prstGeom>
            <a:solidFill>
              <a:schemeClr val="accent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8634" tIns="44317" rIns="88634" bIns="44317" rtlCol="0" anchor="ctr"/>
            <a:lstStyle/>
            <a:p>
              <a:pPr algn="ctr"/>
              <a:endParaRPr sz="1309" dirty="0"/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8A5BA0A-49D6-4521-AB5D-F9EBAE5BD11A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9053771" y="-79920"/>
              <a:ext cx="0" cy="576062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8D1CF905-51DF-49B0-BDF1-5D290D2829EB}"/>
              </a:ext>
            </a:extLst>
          </p:cNvPr>
          <p:cNvGrpSpPr/>
          <p:nvPr userDrawn="1"/>
        </p:nvGrpSpPr>
        <p:grpSpPr>
          <a:xfrm rot="10800000">
            <a:off x="0" y="12305050"/>
            <a:ext cx="537487" cy="576062"/>
            <a:chOff x="9053771" y="-79920"/>
            <a:chExt cx="537487" cy="576062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9CDF42E0-0CCE-415C-9DE3-EC5346F1BBE0}"/>
                </a:ext>
              </a:extLst>
            </p:cNvPr>
            <p:cNvSpPr/>
            <p:nvPr userDrawn="1"/>
          </p:nvSpPr>
          <p:spPr bwMode="gray">
            <a:xfrm flipH="1">
              <a:off x="9053771" y="-1"/>
              <a:ext cx="537487" cy="496143"/>
            </a:xfrm>
            <a:prstGeom prst="rect">
              <a:avLst/>
            </a:prstGeom>
            <a:solidFill>
              <a:schemeClr val="accent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8634" tIns="44317" rIns="88634" bIns="44317" rtlCol="0" anchor="ctr"/>
            <a:lstStyle/>
            <a:p>
              <a:pPr algn="ctr"/>
              <a:endParaRPr sz="1309" dirty="0"/>
            </a:p>
          </p:txBody>
        </p: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234D791C-57D5-49F8-829F-C9112F6D5D42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9053771" y="-79920"/>
              <a:ext cx="0" cy="576062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BB814BDB-26B0-4580-A4E2-F63C32BD45B5}"/>
              </a:ext>
            </a:extLst>
          </p:cNvPr>
          <p:cNvGrpSpPr/>
          <p:nvPr userDrawn="1"/>
        </p:nvGrpSpPr>
        <p:grpSpPr>
          <a:xfrm rot="10800000">
            <a:off x="-9942" y="-1"/>
            <a:ext cx="537487" cy="576062"/>
            <a:chOff x="9053771" y="-79920"/>
            <a:chExt cx="537487" cy="576062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D2E0CF5C-73B6-49F3-BDA2-837BCDA3908B}"/>
                </a:ext>
              </a:extLst>
            </p:cNvPr>
            <p:cNvSpPr/>
            <p:nvPr userDrawn="1"/>
          </p:nvSpPr>
          <p:spPr bwMode="gray">
            <a:xfrm flipH="1">
              <a:off x="9053771" y="-1"/>
              <a:ext cx="537487" cy="496143"/>
            </a:xfrm>
            <a:prstGeom prst="rect">
              <a:avLst/>
            </a:prstGeom>
            <a:solidFill>
              <a:schemeClr val="accent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8634" tIns="44317" rIns="88634" bIns="44317" rtlCol="0" anchor="ctr"/>
            <a:lstStyle/>
            <a:p>
              <a:pPr algn="ctr"/>
              <a:endParaRPr sz="1309" dirty="0"/>
            </a:p>
          </p:txBody>
        </p: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DC394E51-DD9A-4C82-93A7-5D8D06FBEE43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9053771" y="-79920"/>
              <a:ext cx="0" cy="576062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869A22CE-5CA1-4727-B30F-8701EC49DF18}"/>
              </a:ext>
            </a:extLst>
          </p:cNvPr>
          <p:cNvSpPr txBox="1"/>
          <p:nvPr userDrawn="1"/>
        </p:nvSpPr>
        <p:spPr>
          <a:xfrm>
            <a:off x="1158313" y="-25915"/>
            <a:ext cx="72334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12219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Euphemia"/>
                <a:ea typeface="+mn-ea"/>
                <a:cs typeface="+mn-cs"/>
              </a:rPr>
              <a:t>Learning Journey – Years 10 and 11 Higher</a:t>
            </a:r>
          </a:p>
        </p:txBody>
      </p:sp>
    </p:spTree>
    <p:extLst>
      <p:ext uri="{BB962C8B-B14F-4D97-AF65-F5344CB8AC3E}">
        <p14:creationId xmlns:p14="http://schemas.microsoft.com/office/powerpoint/2010/main" val="205432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664723" rtl="0" eaLnBrk="1" latinLnBrk="0" hangingPunct="1">
        <a:lnSpc>
          <a:spcPct val="90000"/>
        </a:lnSpc>
        <a:spcBef>
          <a:spcPct val="0"/>
        </a:spcBef>
        <a:buNone/>
        <a:defRPr sz="2617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179476" indent="-179476" algn="l" defTabSz="664723" rtl="0" eaLnBrk="1" latinLnBrk="0" hangingPunct="1">
        <a:lnSpc>
          <a:spcPct val="90000"/>
        </a:lnSpc>
        <a:spcBef>
          <a:spcPts val="1018"/>
        </a:spcBef>
        <a:buFont typeface="Euphemia" pitchFamily="34" charset="0"/>
        <a:buChar char="›"/>
        <a:defRPr sz="2035" kern="1200">
          <a:solidFill>
            <a:schemeClr val="tx1"/>
          </a:solidFill>
          <a:latin typeface="+mn-lt"/>
          <a:ea typeface="+mn-ea"/>
          <a:cs typeface="+mn-cs"/>
        </a:defRPr>
      </a:lvl1pPr>
      <a:lvl2pPr marL="445367" indent="-179476" algn="l" defTabSz="664723" rtl="0" eaLnBrk="1" latinLnBrk="0" hangingPunct="1">
        <a:lnSpc>
          <a:spcPct val="90000"/>
        </a:lnSpc>
        <a:spcBef>
          <a:spcPts val="437"/>
        </a:spcBef>
        <a:buFont typeface="Euphemia" pitchFamily="34" charset="0"/>
        <a:buChar char="–"/>
        <a:defRPr sz="1745" kern="1200">
          <a:solidFill>
            <a:schemeClr val="tx1"/>
          </a:solidFill>
          <a:latin typeface="+mn-lt"/>
          <a:ea typeface="+mn-ea"/>
          <a:cs typeface="+mn-cs"/>
        </a:defRPr>
      </a:lvl2pPr>
      <a:lvl3pPr marL="711255" indent="-179476" algn="l" defTabSz="664723" rtl="0" eaLnBrk="1" latinLnBrk="0" hangingPunct="1">
        <a:lnSpc>
          <a:spcPct val="90000"/>
        </a:lnSpc>
        <a:spcBef>
          <a:spcPts val="437"/>
        </a:spcBef>
        <a:buFont typeface="Euphemia" pitchFamily="34" charset="0"/>
        <a:buChar char="›"/>
        <a:defRPr sz="1454" kern="1200">
          <a:solidFill>
            <a:schemeClr val="tx1"/>
          </a:solidFill>
          <a:latin typeface="+mn-lt"/>
          <a:ea typeface="+mn-ea"/>
          <a:cs typeface="+mn-cs"/>
        </a:defRPr>
      </a:lvl3pPr>
      <a:lvl4pPr marL="977144" indent="-179476" algn="l" defTabSz="664723" rtl="0" eaLnBrk="1" latinLnBrk="0" hangingPunct="1">
        <a:lnSpc>
          <a:spcPct val="90000"/>
        </a:lnSpc>
        <a:spcBef>
          <a:spcPts val="437"/>
        </a:spcBef>
        <a:buFont typeface="Arial" pitchFamily="34" charset="0"/>
        <a:buChar char="–"/>
        <a:defRPr sz="1309" kern="1200">
          <a:solidFill>
            <a:schemeClr val="tx1"/>
          </a:solidFill>
          <a:latin typeface="+mn-lt"/>
          <a:ea typeface="+mn-ea"/>
          <a:cs typeface="+mn-cs"/>
        </a:defRPr>
      </a:lvl4pPr>
      <a:lvl5pPr marL="1243034" indent="-179476" algn="l" defTabSz="664723" rtl="0" eaLnBrk="1" latinLnBrk="0" hangingPunct="1">
        <a:lnSpc>
          <a:spcPct val="90000"/>
        </a:lnSpc>
        <a:spcBef>
          <a:spcPts val="437"/>
        </a:spcBef>
        <a:buFont typeface="Euphemia" pitchFamily="34" charset="0"/>
        <a:buChar char="›"/>
        <a:defRPr sz="1309" kern="1200">
          <a:solidFill>
            <a:schemeClr val="tx1"/>
          </a:solidFill>
          <a:latin typeface="+mn-lt"/>
          <a:ea typeface="+mn-ea"/>
          <a:cs typeface="+mn-cs"/>
        </a:defRPr>
      </a:lvl5pPr>
      <a:lvl6pPr marL="1508924" indent="-179476" algn="l" defTabSz="664723" rtl="0" eaLnBrk="1" latinLnBrk="0" hangingPunct="1">
        <a:lnSpc>
          <a:spcPct val="90000"/>
        </a:lnSpc>
        <a:spcBef>
          <a:spcPts val="437"/>
        </a:spcBef>
        <a:buFont typeface="Euphemia" pitchFamily="34" charset="0"/>
        <a:buChar char="–"/>
        <a:defRPr sz="1309" kern="1200">
          <a:solidFill>
            <a:schemeClr val="tx1"/>
          </a:solidFill>
          <a:latin typeface="+mn-lt"/>
          <a:ea typeface="+mn-ea"/>
          <a:cs typeface="+mn-cs"/>
        </a:defRPr>
      </a:lvl6pPr>
      <a:lvl7pPr marL="1774814" indent="-179476" algn="l" defTabSz="664723" rtl="0" eaLnBrk="1" latinLnBrk="0" hangingPunct="1">
        <a:lnSpc>
          <a:spcPct val="90000"/>
        </a:lnSpc>
        <a:spcBef>
          <a:spcPts val="437"/>
        </a:spcBef>
        <a:buFont typeface="Euphemia" pitchFamily="34" charset="0"/>
        <a:buChar char="›"/>
        <a:defRPr sz="1309" kern="1200">
          <a:solidFill>
            <a:schemeClr val="tx1"/>
          </a:solidFill>
          <a:latin typeface="+mn-lt"/>
          <a:ea typeface="+mn-ea"/>
          <a:cs typeface="+mn-cs"/>
        </a:defRPr>
      </a:lvl7pPr>
      <a:lvl8pPr marL="2040703" indent="-179476" algn="l" defTabSz="664723" rtl="0" eaLnBrk="1" latinLnBrk="0" hangingPunct="1">
        <a:lnSpc>
          <a:spcPct val="90000"/>
        </a:lnSpc>
        <a:spcBef>
          <a:spcPts val="437"/>
        </a:spcBef>
        <a:buFont typeface="Euphemia" pitchFamily="34" charset="0"/>
        <a:buChar char="–"/>
        <a:defRPr sz="1309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306593" indent="-179476" algn="l" defTabSz="664723" rtl="0" eaLnBrk="1" latinLnBrk="0" hangingPunct="1">
        <a:lnSpc>
          <a:spcPct val="90000"/>
        </a:lnSpc>
        <a:spcBef>
          <a:spcPts val="437"/>
        </a:spcBef>
        <a:buFont typeface="Euphemia" pitchFamily="34" charset="0"/>
        <a:buChar char="›"/>
        <a:defRPr sz="1309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664723" rtl="0" eaLnBrk="1" latinLnBrk="0" hangingPunct="1">
        <a:defRPr sz="1309" kern="1200">
          <a:solidFill>
            <a:schemeClr val="tx1"/>
          </a:solidFill>
          <a:latin typeface="+mn-lt"/>
          <a:ea typeface="+mn-ea"/>
          <a:cs typeface="+mn-cs"/>
        </a:defRPr>
      </a:lvl1pPr>
      <a:lvl2pPr marL="332361" algn="l" defTabSz="664723" rtl="0" eaLnBrk="1" latinLnBrk="0" hangingPunct="1">
        <a:defRPr sz="1309" kern="1200">
          <a:solidFill>
            <a:schemeClr val="tx1"/>
          </a:solidFill>
          <a:latin typeface="+mn-lt"/>
          <a:ea typeface="+mn-ea"/>
          <a:cs typeface="+mn-cs"/>
        </a:defRPr>
      </a:lvl2pPr>
      <a:lvl3pPr marL="664723" algn="l" defTabSz="664723" rtl="0" eaLnBrk="1" latinLnBrk="0" hangingPunct="1">
        <a:defRPr sz="1309" kern="1200">
          <a:solidFill>
            <a:schemeClr val="tx1"/>
          </a:solidFill>
          <a:latin typeface="+mn-lt"/>
          <a:ea typeface="+mn-ea"/>
          <a:cs typeface="+mn-cs"/>
        </a:defRPr>
      </a:lvl3pPr>
      <a:lvl4pPr marL="997087" algn="l" defTabSz="664723" rtl="0" eaLnBrk="1" latinLnBrk="0" hangingPunct="1">
        <a:defRPr sz="1309" kern="1200">
          <a:solidFill>
            <a:schemeClr val="tx1"/>
          </a:solidFill>
          <a:latin typeface="+mn-lt"/>
          <a:ea typeface="+mn-ea"/>
          <a:cs typeface="+mn-cs"/>
        </a:defRPr>
      </a:lvl4pPr>
      <a:lvl5pPr marL="1329448" algn="l" defTabSz="664723" rtl="0" eaLnBrk="1" latinLnBrk="0" hangingPunct="1">
        <a:defRPr sz="1309" kern="1200">
          <a:solidFill>
            <a:schemeClr val="tx1"/>
          </a:solidFill>
          <a:latin typeface="+mn-lt"/>
          <a:ea typeface="+mn-ea"/>
          <a:cs typeface="+mn-cs"/>
        </a:defRPr>
      </a:lvl5pPr>
      <a:lvl6pPr marL="1661811" algn="l" defTabSz="664723" rtl="0" eaLnBrk="1" latinLnBrk="0" hangingPunct="1">
        <a:defRPr sz="1309" kern="1200">
          <a:solidFill>
            <a:schemeClr val="tx1"/>
          </a:solidFill>
          <a:latin typeface="+mn-lt"/>
          <a:ea typeface="+mn-ea"/>
          <a:cs typeface="+mn-cs"/>
        </a:defRPr>
      </a:lvl6pPr>
      <a:lvl7pPr marL="1994174" algn="l" defTabSz="664723" rtl="0" eaLnBrk="1" latinLnBrk="0" hangingPunct="1">
        <a:defRPr sz="1309" kern="1200">
          <a:solidFill>
            <a:schemeClr val="tx1"/>
          </a:solidFill>
          <a:latin typeface="+mn-lt"/>
          <a:ea typeface="+mn-ea"/>
          <a:cs typeface="+mn-cs"/>
        </a:defRPr>
      </a:lvl7pPr>
      <a:lvl8pPr marL="2326535" algn="l" defTabSz="664723" rtl="0" eaLnBrk="1" latinLnBrk="0" hangingPunct="1">
        <a:defRPr sz="1309" kern="1200">
          <a:solidFill>
            <a:schemeClr val="tx1"/>
          </a:solidFill>
          <a:latin typeface="+mn-lt"/>
          <a:ea typeface="+mn-ea"/>
          <a:cs typeface="+mn-cs"/>
        </a:defRPr>
      </a:lvl8pPr>
      <a:lvl9pPr marL="2658898" algn="l" defTabSz="664723" rtl="0" eaLnBrk="1" latinLnBrk="0" hangingPunct="1">
        <a:defRPr sz="13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userDrawn="1">
          <p15:clr>
            <a:srgbClr val="F26B43"/>
          </p15:clr>
        </p15:guide>
        <p15:guide id="2" pos="6048" userDrawn="1">
          <p15:clr>
            <a:srgbClr val="F26B43"/>
          </p15:clr>
        </p15:guide>
        <p15:guide id="3" pos="344" userDrawn="1">
          <p15:clr>
            <a:srgbClr val="F26B43"/>
          </p15:clr>
        </p15:guide>
        <p15:guide id="4" pos="1544" userDrawn="1">
          <p15:clr>
            <a:srgbClr val="F26B43"/>
          </p15:clr>
        </p15:guide>
        <p15:guide id="5" pos="1728" userDrawn="1">
          <p15:clr>
            <a:srgbClr val="F26B43"/>
          </p15:clr>
        </p15:guide>
        <p15:guide id="6" pos="2936" userDrawn="1">
          <p15:clr>
            <a:srgbClr val="F26B43"/>
          </p15:clr>
        </p15:guide>
        <p15:guide id="7" pos="3112" userDrawn="1">
          <p15:clr>
            <a:srgbClr val="F26B43"/>
          </p15:clr>
        </p15:guide>
        <p15:guide id="8" pos="4320" userDrawn="1">
          <p15:clr>
            <a:srgbClr val="F26B43"/>
          </p15:clr>
        </p15:guide>
        <p15:guide id="9" pos="4504" userDrawn="1">
          <p15:clr>
            <a:srgbClr val="F26B43"/>
          </p15:clr>
        </p15:guide>
        <p15:guide id="10" pos="5704" userDrawn="1">
          <p15:clr>
            <a:srgbClr val="F26B43"/>
          </p15:clr>
        </p15:guide>
        <p15:guide id="11" orient="horz" userDrawn="1">
          <p15:clr>
            <a:srgbClr val="F26B43"/>
          </p15:clr>
        </p15:guide>
        <p15:guide id="12" orient="horz" pos="8064" userDrawn="1">
          <p15:clr>
            <a:srgbClr val="F26B43"/>
          </p15:clr>
        </p15:guide>
        <p15:guide id="13" orient="horz" pos="320" userDrawn="1">
          <p15:clr>
            <a:srgbClr val="F26B43"/>
          </p15:clr>
        </p15:guide>
        <p15:guide id="14" orient="horz" pos="992" userDrawn="1">
          <p15:clr>
            <a:srgbClr val="F26B43"/>
          </p15:clr>
        </p15:guide>
        <p15:guide id="15" orient="horz" pos="1440" userDrawn="1">
          <p15:clr>
            <a:srgbClr val="F26B43"/>
          </p15:clr>
        </p15:guide>
        <p15:guide id="16" orient="horz" pos="2120" userDrawn="1">
          <p15:clr>
            <a:srgbClr val="F26B43"/>
          </p15:clr>
        </p15:guide>
        <p15:guide id="17" orient="horz" pos="2568" userDrawn="1">
          <p15:clr>
            <a:srgbClr val="F26B43"/>
          </p15:clr>
        </p15:guide>
        <p15:guide id="18" orient="horz" pos="3240" userDrawn="1">
          <p15:clr>
            <a:srgbClr val="F26B43"/>
          </p15:clr>
        </p15:guide>
        <p15:guide id="19" orient="horz" pos="3696" userDrawn="1">
          <p15:clr>
            <a:srgbClr val="F26B43"/>
          </p15:clr>
        </p15:guide>
        <p15:guide id="20" orient="horz" pos="4368" userDrawn="1">
          <p15:clr>
            <a:srgbClr val="F26B43"/>
          </p15:clr>
        </p15:guide>
        <p15:guide id="21" orient="horz" pos="4824" userDrawn="1">
          <p15:clr>
            <a:srgbClr val="F26B43"/>
          </p15:clr>
        </p15:guide>
        <p15:guide id="22" orient="horz" pos="5496" userDrawn="1">
          <p15:clr>
            <a:srgbClr val="F26B43"/>
          </p15:clr>
        </p15:guide>
        <p15:guide id="23" orient="horz" pos="5944" userDrawn="1">
          <p15:clr>
            <a:srgbClr val="F26B43"/>
          </p15:clr>
        </p15:guide>
        <p15:guide id="24" orient="horz" pos="6624" userDrawn="1">
          <p15:clr>
            <a:srgbClr val="F26B43"/>
          </p15:clr>
        </p15:guide>
        <p15:guide id="25" orient="horz" pos="7072" userDrawn="1">
          <p15:clr>
            <a:srgbClr val="F26B43"/>
          </p15:clr>
        </p15:guide>
        <p15:guide id="26" orient="horz" pos="774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microsoft.com/office/2007/relationships/hdphoto" Target="../media/hdphoto4.wdp"/><Relationship Id="rId18" Type="http://schemas.openxmlformats.org/officeDocument/2006/relationships/image" Target="../media/image13.png"/><Relationship Id="rId26" Type="http://schemas.openxmlformats.org/officeDocument/2006/relationships/image" Target="../media/image19.png"/><Relationship Id="rId3" Type="http://schemas.microsoft.com/office/2007/relationships/hdphoto" Target="../media/hdphoto1.wdp"/><Relationship Id="rId21" Type="http://schemas.openxmlformats.org/officeDocument/2006/relationships/image" Target="../media/image15.png"/><Relationship Id="rId7" Type="http://schemas.openxmlformats.org/officeDocument/2006/relationships/image" Target="../media/image4.png"/><Relationship Id="rId12" Type="http://schemas.openxmlformats.org/officeDocument/2006/relationships/image" Target="../media/image8.png"/><Relationship Id="rId17" Type="http://schemas.openxmlformats.org/officeDocument/2006/relationships/image" Target="../media/image12.png"/><Relationship Id="rId25" Type="http://schemas.microsoft.com/office/2007/relationships/hdphoto" Target="../media/hdphoto5.wdp"/><Relationship Id="rId2" Type="http://schemas.openxmlformats.org/officeDocument/2006/relationships/image" Target="../media/image1.png"/><Relationship Id="rId16" Type="http://schemas.openxmlformats.org/officeDocument/2006/relationships/image" Target="../media/image11.png"/><Relationship Id="rId20" Type="http://schemas.openxmlformats.org/officeDocument/2006/relationships/image" Target="../media/image9.png"/><Relationship Id="rId29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7.png"/><Relationship Id="rId24" Type="http://schemas.openxmlformats.org/officeDocument/2006/relationships/image" Target="../media/image17.png"/><Relationship Id="rId32" Type="http://schemas.openxmlformats.org/officeDocument/2006/relationships/image" Target="../media/image20.jpeg"/><Relationship Id="rId5" Type="http://schemas.microsoft.com/office/2007/relationships/hdphoto" Target="../media/hdphoto2.wdp"/><Relationship Id="rId15" Type="http://schemas.openxmlformats.org/officeDocument/2006/relationships/image" Target="../media/image10.png"/><Relationship Id="rId23" Type="http://schemas.openxmlformats.org/officeDocument/2006/relationships/image" Target="../media/image18.png"/><Relationship Id="rId28" Type="http://schemas.openxmlformats.org/officeDocument/2006/relationships/image" Target="../media/image22.png"/><Relationship Id="rId10" Type="http://schemas.openxmlformats.org/officeDocument/2006/relationships/image" Target="../media/image6.jpeg"/><Relationship Id="rId19" Type="http://schemas.openxmlformats.org/officeDocument/2006/relationships/image" Target="../media/image14.png"/><Relationship Id="rId31" Type="http://schemas.openxmlformats.org/officeDocument/2006/relationships/image" Target="../media/image25.png"/><Relationship Id="rId4" Type="http://schemas.openxmlformats.org/officeDocument/2006/relationships/image" Target="../media/image2.png"/><Relationship Id="rId9" Type="http://schemas.openxmlformats.org/officeDocument/2006/relationships/image" Target="../media/image5.png"/><Relationship Id="rId22" Type="http://schemas.openxmlformats.org/officeDocument/2006/relationships/image" Target="../media/image16.png"/><Relationship Id="rId27" Type="http://schemas.openxmlformats.org/officeDocument/2006/relationships/image" Target="../media/image21.png"/><Relationship Id="rId30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B19FFBCE-8A8E-71D4-E338-C782AEB3FD0C}"/>
              </a:ext>
            </a:extLst>
          </p:cNvPr>
          <p:cNvSpPr/>
          <p:nvPr/>
        </p:nvSpPr>
        <p:spPr>
          <a:xfrm>
            <a:off x="1767471" y="5247233"/>
            <a:ext cx="1027240" cy="509906"/>
          </a:xfrm>
          <a:prstGeom prst="rect">
            <a:avLst/>
          </a:prstGeom>
          <a:solidFill>
            <a:srgbClr val="33CC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Block Arc 1">
            <a:extLst>
              <a:ext uri="{FF2B5EF4-FFF2-40B4-BE49-F238E27FC236}">
                <a16:creationId xmlns:a16="http://schemas.microsoft.com/office/drawing/2014/main" id="{8D7658D9-2FFA-4A69-86F7-F142060F563F}"/>
              </a:ext>
            </a:extLst>
          </p:cNvPr>
          <p:cNvSpPr/>
          <p:nvPr/>
        </p:nvSpPr>
        <p:spPr>
          <a:xfrm rot="16200000" flipH="1">
            <a:off x="22295" y="4020928"/>
            <a:ext cx="2294448" cy="1193596"/>
          </a:xfrm>
          <a:custGeom>
            <a:avLst/>
            <a:gdLst>
              <a:gd name="connsiteX0" fmla="*/ 0 w 2307147"/>
              <a:gd name="connsiteY0" fmla="*/ 1233564 h 2467128"/>
              <a:gd name="connsiteX1" fmla="*/ 562616 w 2307147"/>
              <a:gd name="connsiteY1" fmla="*/ 174160 h 2467128"/>
              <a:gd name="connsiteX2" fmla="*/ 1789177 w 2307147"/>
              <a:gd name="connsiteY2" fmla="*/ 204137 h 2467128"/>
              <a:gd name="connsiteX3" fmla="*/ 2306158 w 2307147"/>
              <a:gd name="connsiteY3" fmla="*/ 1284670 h 2467128"/>
              <a:gd name="connsiteX4" fmla="*/ 1786603 w 2307147"/>
              <a:gd name="connsiteY4" fmla="*/ 1261633 h 2467128"/>
              <a:gd name="connsiteX5" fmla="*/ 1515264 w 2307147"/>
              <a:gd name="connsiteY5" fmla="*/ 647769 h 2467128"/>
              <a:gd name="connsiteX6" fmla="*/ 816556 w 2307147"/>
              <a:gd name="connsiteY6" fmla="*/ 629394 h 2467128"/>
              <a:gd name="connsiteX7" fmla="*/ 520056 w 2307147"/>
              <a:gd name="connsiteY7" fmla="*/ 1233564 h 2467128"/>
              <a:gd name="connsiteX8" fmla="*/ 0 w 2307147"/>
              <a:gd name="connsiteY8" fmla="*/ 1233564 h 2467128"/>
              <a:gd name="connsiteX0" fmla="*/ 0 w 2302068"/>
              <a:gd name="connsiteY0" fmla="*/ 1209484 h 1258050"/>
              <a:gd name="connsiteX1" fmla="*/ 557533 w 2302068"/>
              <a:gd name="connsiteY1" fmla="*/ 147540 h 1258050"/>
              <a:gd name="connsiteX2" fmla="*/ 1784094 w 2302068"/>
              <a:gd name="connsiteY2" fmla="*/ 177517 h 1258050"/>
              <a:gd name="connsiteX3" fmla="*/ 2301075 w 2302068"/>
              <a:gd name="connsiteY3" fmla="*/ 1258050 h 1258050"/>
              <a:gd name="connsiteX4" fmla="*/ 1781520 w 2302068"/>
              <a:gd name="connsiteY4" fmla="*/ 1235013 h 1258050"/>
              <a:gd name="connsiteX5" fmla="*/ 1510181 w 2302068"/>
              <a:gd name="connsiteY5" fmla="*/ 621149 h 1258050"/>
              <a:gd name="connsiteX6" fmla="*/ 811473 w 2302068"/>
              <a:gd name="connsiteY6" fmla="*/ 602774 h 1258050"/>
              <a:gd name="connsiteX7" fmla="*/ 514973 w 2302068"/>
              <a:gd name="connsiteY7" fmla="*/ 1206944 h 1258050"/>
              <a:gd name="connsiteX8" fmla="*/ 0 w 2302068"/>
              <a:gd name="connsiteY8" fmla="*/ 1209484 h 1258050"/>
              <a:gd name="connsiteX0" fmla="*/ 0 w 2294448"/>
              <a:gd name="connsiteY0" fmla="*/ 1209484 h 1258050"/>
              <a:gd name="connsiteX1" fmla="*/ 549913 w 2294448"/>
              <a:gd name="connsiteY1" fmla="*/ 147540 h 1258050"/>
              <a:gd name="connsiteX2" fmla="*/ 1776474 w 2294448"/>
              <a:gd name="connsiteY2" fmla="*/ 177517 h 1258050"/>
              <a:gd name="connsiteX3" fmla="*/ 2293455 w 2294448"/>
              <a:gd name="connsiteY3" fmla="*/ 1258050 h 1258050"/>
              <a:gd name="connsiteX4" fmla="*/ 1773900 w 2294448"/>
              <a:gd name="connsiteY4" fmla="*/ 1235013 h 1258050"/>
              <a:gd name="connsiteX5" fmla="*/ 1502561 w 2294448"/>
              <a:gd name="connsiteY5" fmla="*/ 621149 h 1258050"/>
              <a:gd name="connsiteX6" fmla="*/ 803853 w 2294448"/>
              <a:gd name="connsiteY6" fmla="*/ 602774 h 1258050"/>
              <a:gd name="connsiteX7" fmla="*/ 507353 w 2294448"/>
              <a:gd name="connsiteY7" fmla="*/ 1206944 h 1258050"/>
              <a:gd name="connsiteX8" fmla="*/ 0 w 2294448"/>
              <a:gd name="connsiteY8" fmla="*/ 1209484 h 1258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94448" h="1258050">
                <a:moveTo>
                  <a:pt x="0" y="1209484"/>
                </a:moveTo>
                <a:cubicBezTo>
                  <a:pt x="0" y="775046"/>
                  <a:pt x="253834" y="319535"/>
                  <a:pt x="549913" y="147540"/>
                </a:cubicBezTo>
                <a:cubicBezTo>
                  <a:pt x="845992" y="-24455"/>
                  <a:pt x="1406897" y="-83415"/>
                  <a:pt x="1776474" y="177517"/>
                </a:cubicBezTo>
                <a:cubicBezTo>
                  <a:pt x="2114048" y="415854"/>
                  <a:pt x="2310213" y="825857"/>
                  <a:pt x="2293455" y="1258050"/>
                </a:cubicBezTo>
                <a:lnTo>
                  <a:pt x="1773900" y="1235013"/>
                </a:lnTo>
                <a:cubicBezTo>
                  <a:pt x="1782407" y="991645"/>
                  <a:pt x="1680105" y="760201"/>
                  <a:pt x="1502561" y="621149"/>
                </a:cubicBezTo>
                <a:cubicBezTo>
                  <a:pt x="1293995" y="457801"/>
                  <a:pt x="1018961" y="450568"/>
                  <a:pt x="803853" y="602774"/>
                </a:cubicBezTo>
                <a:cubicBezTo>
                  <a:pt x="619341" y="733331"/>
                  <a:pt x="507353" y="961526"/>
                  <a:pt x="507353" y="1206944"/>
                </a:cubicBezTo>
                <a:lnTo>
                  <a:pt x="0" y="1209484"/>
                </a:lnTo>
                <a:close/>
              </a:path>
            </a:pathLst>
          </a:custGeom>
          <a:solidFill>
            <a:srgbClr val="33CC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Block Arc 1">
            <a:extLst>
              <a:ext uri="{FF2B5EF4-FFF2-40B4-BE49-F238E27FC236}">
                <a16:creationId xmlns:a16="http://schemas.microsoft.com/office/drawing/2014/main" id="{231464DB-4413-4507-81A3-2AE792BAC9D7}"/>
              </a:ext>
            </a:extLst>
          </p:cNvPr>
          <p:cNvSpPr/>
          <p:nvPr/>
        </p:nvSpPr>
        <p:spPr>
          <a:xfrm rot="16200000" flipH="1">
            <a:off x="33249" y="7549501"/>
            <a:ext cx="2298794" cy="1273088"/>
          </a:xfrm>
          <a:custGeom>
            <a:avLst/>
            <a:gdLst>
              <a:gd name="connsiteX0" fmla="*/ 193 w 2298792"/>
              <a:gd name="connsiteY0" fmla="*/ 1256188 h 2467127"/>
              <a:gd name="connsiteX1" fmla="*/ 541443 w 2298792"/>
              <a:gd name="connsiteY1" fmla="*/ 186683 h 2467127"/>
              <a:gd name="connsiteX2" fmla="*/ 1769488 w 2298792"/>
              <a:gd name="connsiteY2" fmla="*/ 194916 h 2467127"/>
              <a:gd name="connsiteX3" fmla="*/ 2298288 w 2298792"/>
              <a:gd name="connsiteY3" fmla="*/ 1270089 h 2467127"/>
              <a:gd name="connsiteX4" fmla="*/ 1792849 w 2298792"/>
              <a:gd name="connsiteY4" fmla="*/ 1254020 h 2467127"/>
              <a:gd name="connsiteX5" fmla="*/ 1509562 w 2298792"/>
              <a:gd name="connsiteY5" fmla="*/ 630288 h 2467127"/>
              <a:gd name="connsiteX6" fmla="*/ 796067 w 2298792"/>
              <a:gd name="connsiteY6" fmla="*/ 625140 h 2467127"/>
              <a:gd name="connsiteX7" fmla="*/ 505785 w 2298792"/>
              <a:gd name="connsiteY7" fmla="*/ 1246235 h 2467127"/>
              <a:gd name="connsiteX8" fmla="*/ 193 w 2298792"/>
              <a:gd name="connsiteY8" fmla="*/ 1256188 h 2467127"/>
              <a:gd name="connsiteX0" fmla="*/ 194 w 2298794"/>
              <a:gd name="connsiteY0" fmla="*/ 1256188 h 1270089"/>
              <a:gd name="connsiteX1" fmla="*/ 541444 w 2298794"/>
              <a:gd name="connsiteY1" fmla="*/ 186683 h 1270089"/>
              <a:gd name="connsiteX2" fmla="*/ 1769489 w 2298794"/>
              <a:gd name="connsiteY2" fmla="*/ 194916 h 1270089"/>
              <a:gd name="connsiteX3" fmla="*/ 2298289 w 2298794"/>
              <a:gd name="connsiteY3" fmla="*/ 1270089 h 1270089"/>
              <a:gd name="connsiteX4" fmla="*/ 1792850 w 2298794"/>
              <a:gd name="connsiteY4" fmla="*/ 1254020 h 1270089"/>
              <a:gd name="connsiteX5" fmla="*/ 1509563 w 2298794"/>
              <a:gd name="connsiteY5" fmla="*/ 630288 h 1270089"/>
              <a:gd name="connsiteX6" fmla="*/ 796068 w 2298794"/>
              <a:gd name="connsiteY6" fmla="*/ 625140 h 1270089"/>
              <a:gd name="connsiteX7" fmla="*/ 510869 w 2298794"/>
              <a:gd name="connsiteY7" fmla="*/ 1256395 h 1270089"/>
              <a:gd name="connsiteX8" fmla="*/ 194 w 2298794"/>
              <a:gd name="connsiteY8" fmla="*/ 1256188 h 1270089"/>
              <a:gd name="connsiteX0" fmla="*/ 194 w 2298794"/>
              <a:gd name="connsiteY0" fmla="*/ 1256188 h 1270089"/>
              <a:gd name="connsiteX1" fmla="*/ 541444 w 2298794"/>
              <a:gd name="connsiteY1" fmla="*/ 186683 h 1270089"/>
              <a:gd name="connsiteX2" fmla="*/ 1769489 w 2298794"/>
              <a:gd name="connsiteY2" fmla="*/ 194916 h 1270089"/>
              <a:gd name="connsiteX3" fmla="*/ 2298289 w 2298794"/>
              <a:gd name="connsiteY3" fmla="*/ 1270089 h 1270089"/>
              <a:gd name="connsiteX4" fmla="*/ 1792850 w 2298794"/>
              <a:gd name="connsiteY4" fmla="*/ 1254020 h 1270089"/>
              <a:gd name="connsiteX5" fmla="*/ 1509563 w 2298794"/>
              <a:gd name="connsiteY5" fmla="*/ 630288 h 1270089"/>
              <a:gd name="connsiteX6" fmla="*/ 796068 w 2298794"/>
              <a:gd name="connsiteY6" fmla="*/ 625140 h 1270089"/>
              <a:gd name="connsiteX7" fmla="*/ 518492 w 2298794"/>
              <a:gd name="connsiteY7" fmla="*/ 1266555 h 1270089"/>
              <a:gd name="connsiteX8" fmla="*/ 194 w 2298794"/>
              <a:gd name="connsiteY8" fmla="*/ 1256188 h 1270089"/>
              <a:gd name="connsiteX0" fmla="*/ 194 w 2298794"/>
              <a:gd name="connsiteY0" fmla="*/ 1256188 h 1270089"/>
              <a:gd name="connsiteX1" fmla="*/ 541444 w 2298794"/>
              <a:gd name="connsiteY1" fmla="*/ 186683 h 1270089"/>
              <a:gd name="connsiteX2" fmla="*/ 1769489 w 2298794"/>
              <a:gd name="connsiteY2" fmla="*/ 194916 h 1270089"/>
              <a:gd name="connsiteX3" fmla="*/ 2298289 w 2298794"/>
              <a:gd name="connsiteY3" fmla="*/ 1270089 h 1270089"/>
              <a:gd name="connsiteX4" fmla="*/ 1790948 w 2298794"/>
              <a:gd name="connsiteY4" fmla="*/ 1267358 h 1270089"/>
              <a:gd name="connsiteX5" fmla="*/ 1509563 w 2298794"/>
              <a:gd name="connsiteY5" fmla="*/ 630288 h 1270089"/>
              <a:gd name="connsiteX6" fmla="*/ 796068 w 2298794"/>
              <a:gd name="connsiteY6" fmla="*/ 625140 h 1270089"/>
              <a:gd name="connsiteX7" fmla="*/ 518492 w 2298794"/>
              <a:gd name="connsiteY7" fmla="*/ 1266555 h 1270089"/>
              <a:gd name="connsiteX8" fmla="*/ 194 w 2298794"/>
              <a:gd name="connsiteY8" fmla="*/ 1256188 h 1270089"/>
              <a:gd name="connsiteX0" fmla="*/ 194 w 2298794"/>
              <a:gd name="connsiteY0" fmla="*/ 1256188 h 1270089"/>
              <a:gd name="connsiteX1" fmla="*/ 541444 w 2298794"/>
              <a:gd name="connsiteY1" fmla="*/ 186683 h 1270089"/>
              <a:gd name="connsiteX2" fmla="*/ 1769489 w 2298794"/>
              <a:gd name="connsiteY2" fmla="*/ 194916 h 1270089"/>
              <a:gd name="connsiteX3" fmla="*/ 2298289 w 2298794"/>
              <a:gd name="connsiteY3" fmla="*/ 1270089 h 1270089"/>
              <a:gd name="connsiteX4" fmla="*/ 1787141 w 2298794"/>
              <a:gd name="connsiteY4" fmla="*/ 1269266 h 1270089"/>
              <a:gd name="connsiteX5" fmla="*/ 1509563 w 2298794"/>
              <a:gd name="connsiteY5" fmla="*/ 630288 h 1270089"/>
              <a:gd name="connsiteX6" fmla="*/ 796068 w 2298794"/>
              <a:gd name="connsiteY6" fmla="*/ 625140 h 1270089"/>
              <a:gd name="connsiteX7" fmla="*/ 518492 w 2298794"/>
              <a:gd name="connsiteY7" fmla="*/ 1266555 h 1270089"/>
              <a:gd name="connsiteX8" fmla="*/ 194 w 2298794"/>
              <a:gd name="connsiteY8" fmla="*/ 1256188 h 1270089"/>
              <a:gd name="connsiteX0" fmla="*/ 194 w 2298794"/>
              <a:gd name="connsiteY0" fmla="*/ 1256188 h 1270089"/>
              <a:gd name="connsiteX1" fmla="*/ 541444 w 2298794"/>
              <a:gd name="connsiteY1" fmla="*/ 186683 h 1270089"/>
              <a:gd name="connsiteX2" fmla="*/ 1769489 w 2298794"/>
              <a:gd name="connsiteY2" fmla="*/ 194916 h 1270089"/>
              <a:gd name="connsiteX3" fmla="*/ 2298289 w 2298794"/>
              <a:gd name="connsiteY3" fmla="*/ 1270089 h 1270089"/>
              <a:gd name="connsiteX4" fmla="*/ 1792859 w 2298794"/>
              <a:gd name="connsiteY4" fmla="*/ 1269269 h 1270089"/>
              <a:gd name="connsiteX5" fmla="*/ 1509563 w 2298794"/>
              <a:gd name="connsiteY5" fmla="*/ 630288 h 1270089"/>
              <a:gd name="connsiteX6" fmla="*/ 796068 w 2298794"/>
              <a:gd name="connsiteY6" fmla="*/ 625140 h 1270089"/>
              <a:gd name="connsiteX7" fmla="*/ 518492 w 2298794"/>
              <a:gd name="connsiteY7" fmla="*/ 1266555 h 1270089"/>
              <a:gd name="connsiteX8" fmla="*/ 194 w 2298794"/>
              <a:gd name="connsiteY8" fmla="*/ 1256188 h 1270089"/>
              <a:gd name="connsiteX0" fmla="*/ 194 w 2298794"/>
              <a:gd name="connsiteY0" fmla="*/ 1256188 h 1270089"/>
              <a:gd name="connsiteX1" fmla="*/ 541444 w 2298794"/>
              <a:gd name="connsiteY1" fmla="*/ 186683 h 1270089"/>
              <a:gd name="connsiteX2" fmla="*/ 1769489 w 2298794"/>
              <a:gd name="connsiteY2" fmla="*/ 194916 h 1270089"/>
              <a:gd name="connsiteX3" fmla="*/ 2298289 w 2298794"/>
              <a:gd name="connsiteY3" fmla="*/ 1270089 h 1270089"/>
              <a:gd name="connsiteX4" fmla="*/ 1790957 w 2298794"/>
              <a:gd name="connsiteY4" fmla="*/ 1269272 h 1270089"/>
              <a:gd name="connsiteX5" fmla="*/ 1509563 w 2298794"/>
              <a:gd name="connsiteY5" fmla="*/ 630288 h 1270089"/>
              <a:gd name="connsiteX6" fmla="*/ 796068 w 2298794"/>
              <a:gd name="connsiteY6" fmla="*/ 625140 h 1270089"/>
              <a:gd name="connsiteX7" fmla="*/ 518492 w 2298794"/>
              <a:gd name="connsiteY7" fmla="*/ 1266555 h 1270089"/>
              <a:gd name="connsiteX8" fmla="*/ 194 w 2298794"/>
              <a:gd name="connsiteY8" fmla="*/ 1256188 h 1270089"/>
              <a:gd name="connsiteX0" fmla="*/ 194 w 2298794"/>
              <a:gd name="connsiteY0" fmla="*/ 1256188 h 1273085"/>
              <a:gd name="connsiteX1" fmla="*/ 541444 w 2298794"/>
              <a:gd name="connsiteY1" fmla="*/ 186683 h 1273085"/>
              <a:gd name="connsiteX2" fmla="*/ 1769489 w 2298794"/>
              <a:gd name="connsiteY2" fmla="*/ 194916 h 1273085"/>
              <a:gd name="connsiteX3" fmla="*/ 2298289 w 2298794"/>
              <a:gd name="connsiteY3" fmla="*/ 1270089 h 1273085"/>
              <a:gd name="connsiteX4" fmla="*/ 1785245 w 2298794"/>
              <a:gd name="connsiteY4" fmla="*/ 1273085 h 1273085"/>
              <a:gd name="connsiteX5" fmla="*/ 1509563 w 2298794"/>
              <a:gd name="connsiteY5" fmla="*/ 630288 h 1273085"/>
              <a:gd name="connsiteX6" fmla="*/ 796068 w 2298794"/>
              <a:gd name="connsiteY6" fmla="*/ 625140 h 1273085"/>
              <a:gd name="connsiteX7" fmla="*/ 518492 w 2298794"/>
              <a:gd name="connsiteY7" fmla="*/ 1266555 h 1273085"/>
              <a:gd name="connsiteX8" fmla="*/ 194 w 2298794"/>
              <a:gd name="connsiteY8" fmla="*/ 1256188 h 1273085"/>
              <a:gd name="connsiteX0" fmla="*/ 194 w 2298794"/>
              <a:gd name="connsiteY0" fmla="*/ 1256188 h 1273088"/>
              <a:gd name="connsiteX1" fmla="*/ 541444 w 2298794"/>
              <a:gd name="connsiteY1" fmla="*/ 186683 h 1273088"/>
              <a:gd name="connsiteX2" fmla="*/ 1769489 w 2298794"/>
              <a:gd name="connsiteY2" fmla="*/ 194916 h 1273088"/>
              <a:gd name="connsiteX3" fmla="*/ 2298289 w 2298794"/>
              <a:gd name="connsiteY3" fmla="*/ 1270089 h 1273088"/>
              <a:gd name="connsiteX4" fmla="*/ 1789058 w 2298794"/>
              <a:gd name="connsiteY4" fmla="*/ 1273088 h 1273088"/>
              <a:gd name="connsiteX5" fmla="*/ 1509563 w 2298794"/>
              <a:gd name="connsiteY5" fmla="*/ 630288 h 1273088"/>
              <a:gd name="connsiteX6" fmla="*/ 796068 w 2298794"/>
              <a:gd name="connsiteY6" fmla="*/ 625140 h 1273088"/>
              <a:gd name="connsiteX7" fmla="*/ 518492 w 2298794"/>
              <a:gd name="connsiteY7" fmla="*/ 1266555 h 1273088"/>
              <a:gd name="connsiteX8" fmla="*/ 194 w 2298794"/>
              <a:gd name="connsiteY8" fmla="*/ 1256188 h 1273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98794" h="1273088">
                <a:moveTo>
                  <a:pt x="194" y="1256188"/>
                </a:moveTo>
                <a:cubicBezTo>
                  <a:pt x="-7221" y="822332"/>
                  <a:pt x="198311" y="416202"/>
                  <a:pt x="541444" y="186683"/>
                </a:cubicBezTo>
                <a:cubicBezTo>
                  <a:pt x="917966" y="-65170"/>
                  <a:pt x="1395928" y="-61965"/>
                  <a:pt x="1769489" y="194916"/>
                </a:cubicBezTo>
                <a:cubicBezTo>
                  <a:pt x="2109502" y="428728"/>
                  <a:pt x="2310246" y="836887"/>
                  <a:pt x="2298289" y="1270089"/>
                </a:cubicBezTo>
                <a:lnTo>
                  <a:pt x="1789058" y="1273088"/>
                </a:lnTo>
                <a:cubicBezTo>
                  <a:pt x="1795250" y="1024059"/>
                  <a:pt x="1675061" y="738279"/>
                  <a:pt x="1509563" y="630288"/>
                </a:cubicBezTo>
                <a:cubicBezTo>
                  <a:pt x="1344065" y="522297"/>
                  <a:pt x="1013060" y="464018"/>
                  <a:pt x="796068" y="625140"/>
                </a:cubicBezTo>
                <a:cubicBezTo>
                  <a:pt x="611510" y="762178"/>
                  <a:pt x="514649" y="1016931"/>
                  <a:pt x="518492" y="1266555"/>
                </a:cubicBezTo>
                <a:cubicBezTo>
                  <a:pt x="349961" y="1269873"/>
                  <a:pt x="168725" y="1252870"/>
                  <a:pt x="194" y="1256188"/>
                </a:cubicBezTo>
                <a:close/>
              </a:path>
            </a:pathLst>
          </a:custGeom>
          <a:solidFill>
            <a:srgbClr val="FF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Block Arc 1">
            <a:extLst>
              <a:ext uri="{FF2B5EF4-FFF2-40B4-BE49-F238E27FC236}">
                <a16:creationId xmlns:a16="http://schemas.microsoft.com/office/drawing/2014/main" id="{9CBDE80E-4CFE-4B18-9698-A254B545735D}"/>
              </a:ext>
            </a:extLst>
          </p:cNvPr>
          <p:cNvSpPr/>
          <p:nvPr/>
        </p:nvSpPr>
        <p:spPr>
          <a:xfrm rot="5400000">
            <a:off x="6639506" y="1560445"/>
            <a:ext cx="2300564" cy="2530624"/>
          </a:xfrm>
          <a:prstGeom prst="blockArc">
            <a:avLst>
              <a:gd name="adj1" fmla="val 10800000"/>
              <a:gd name="adj2" fmla="val 27236"/>
              <a:gd name="adj3" fmla="val 22129"/>
            </a:avLst>
          </a:prstGeom>
          <a:solidFill>
            <a:srgbClr val="33CC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Block Arc 1">
            <a:extLst>
              <a:ext uri="{FF2B5EF4-FFF2-40B4-BE49-F238E27FC236}">
                <a16:creationId xmlns:a16="http://schemas.microsoft.com/office/drawing/2014/main" id="{B80D57C5-6AE8-483B-AA3D-8F38CD3C7C07}"/>
              </a:ext>
            </a:extLst>
          </p:cNvPr>
          <p:cNvSpPr/>
          <p:nvPr/>
        </p:nvSpPr>
        <p:spPr>
          <a:xfrm rot="5400000">
            <a:off x="6634251" y="5136132"/>
            <a:ext cx="2311074" cy="2530624"/>
          </a:xfrm>
          <a:prstGeom prst="blockArc">
            <a:avLst>
              <a:gd name="adj1" fmla="val 10800000"/>
              <a:gd name="adj2" fmla="val 0"/>
              <a:gd name="adj3" fmla="val 22472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Block Arc 1">
            <a:extLst>
              <a:ext uri="{FF2B5EF4-FFF2-40B4-BE49-F238E27FC236}">
                <a16:creationId xmlns:a16="http://schemas.microsoft.com/office/drawing/2014/main" id="{25676478-E4A9-4BDA-AD3A-9FF9CADC3A7A}"/>
              </a:ext>
            </a:extLst>
          </p:cNvPr>
          <p:cNvSpPr/>
          <p:nvPr/>
        </p:nvSpPr>
        <p:spPr>
          <a:xfrm rot="5400000">
            <a:off x="6639507" y="8710547"/>
            <a:ext cx="2300562" cy="2530624"/>
          </a:xfrm>
          <a:prstGeom prst="blockArc">
            <a:avLst>
              <a:gd name="adj1" fmla="val 10800000"/>
              <a:gd name="adj2" fmla="val 21572764"/>
              <a:gd name="adj3" fmla="val 22129"/>
            </a:avLst>
          </a:prstGeom>
          <a:solidFill>
            <a:srgbClr val="FF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2894BF7-1521-414D-B221-9424D7A3EB5D}"/>
              </a:ext>
            </a:extLst>
          </p:cNvPr>
          <p:cNvSpPr/>
          <p:nvPr/>
        </p:nvSpPr>
        <p:spPr>
          <a:xfrm>
            <a:off x="3777668" y="1673449"/>
            <a:ext cx="4018012" cy="509906"/>
          </a:xfrm>
          <a:custGeom>
            <a:avLst/>
            <a:gdLst>
              <a:gd name="connsiteX0" fmla="*/ 0 w 7264401"/>
              <a:gd name="connsiteY0" fmla="*/ 0 h 711201"/>
              <a:gd name="connsiteX1" fmla="*/ 7264401 w 7264401"/>
              <a:gd name="connsiteY1" fmla="*/ 0 h 711201"/>
              <a:gd name="connsiteX2" fmla="*/ 7264401 w 7264401"/>
              <a:gd name="connsiteY2" fmla="*/ 711201 h 711201"/>
              <a:gd name="connsiteX3" fmla="*/ 0 w 7264401"/>
              <a:gd name="connsiteY3" fmla="*/ 711201 h 711201"/>
              <a:gd name="connsiteX4" fmla="*/ 0 w 7264401"/>
              <a:gd name="connsiteY4" fmla="*/ 0 h 711201"/>
              <a:gd name="connsiteX0" fmla="*/ 1269 w 7265670"/>
              <a:gd name="connsiteY0" fmla="*/ 0 h 711201"/>
              <a:gd name="connsiteX1" fmla="*/ 7265670 w 7265670"/>
              <a:gd name="connsiteY1" fmla="*/ 0 h 711201"/>
              <a:gd name="connsiteX2" fmla="*/ 7265670 w 7265670"/>
              <a:gd name="connsiteY2" fmla="*/ 711201 h 711201"/>
              <a:gd name="connsiteX3" fmla="*/ 1269 w 7265670"/>
              <a:gd name="connsiteY3" fmla="*/ 711201 h 711201"/>
              <a:gd name="connsiteX4" fmla="*/ 0 w 7265670"/>
              <a:gd name="connsiteY4" fmla="*/ 82551 h 711201"/>
              <a:gd name="connsiteX5" fmla="*/ 1269 w 7265670"/>
              <a:gd name="connsiteY5" fmla="*/ 0 h 711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65670" h="711201">
                <a:moveTo>
                  <a:pt x="1269" y="0"/>
                </a:moveTo>
                <a:lnTo>
                  <a:pt x="7265670" y="0"/>
                </a:lnTo>
                <a:lnTo>
                  <a:pt x="7265670" y="711201"/>
                </a:lnTo>
                <a:lnTo>
                  <a:pt x="1269" y="711201"/>
                </a:lnTo>
                <a:lnTo>
                  <a:pt x="0" y="82551"/>
                </a:lnTo>
                <a:lnTo>
                  <a:pt x="1269" y="0"/>
                </a:lnTo>
                <a:close/>
              </a:path>
            </a:pathLst>
          </a:custGeom>
          <a:solidFill>
            <a:srgbClr val="33CC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92CDA94-E574-4A2C-8780-680A9437F11F}"/>
              </a:ext>
            </a:extLst>
          </p:cNvPr>
          <p:cNvSpPr/>
          <p:nvPr/>
        </p:nvSpPr>
        <p:spPr>
          <a:xfrm>
            <a:off x="1752440" y="3467952"/>
            <a:ext cx="6043239" cy="509906"/>
          </a:xfrm>
          <a:prstGeom prst="rect">
            <a:avLst/>
          </a:prstGeom>
          <a:solidFill>
            <a:srgbClr val="33CC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05A8638-B9F7-4C20-8945-55260D1C5E6D}"/>
              </a:ext>
            </a:extLst>
          </p:cNvPr>
          <p:cNvSpPr/>
          <p:nvPr/>
        </p:nvSpPr>
        <p:spPr>
          <a:xfrm>
            <a:off x="2779682" y="5245944"/>
            <a:ext cx="5030820" cy="51900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214B6A6-DAD2-4969-B003-8D1AFEFA20FB}"/>
              </a:ext>
            </a:extLst>
          </p:cNvPr>
          <p:cNvSpPr/>
          <p:nvPr/>
        </p:nvSpPr>
        <p:spPr>
          <a:xfrm>
            <a:off x="1776264" y="7033918"/>
            <a:ext cx="6021707" cy="51901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96934B-270A-47E9-887A-09B139E9BF71}"/>
              </a:ext>
            </a:extLst>
          </p:cNvPr>
          <p:cNvSpPr/>
          <p:nvPr/>
        </p:nvSpPr>
        <p:spPr>
          <a:xfrm>
            <a:off x="1789747" y="8825306"/>
            <a:ext cx="6021705" cy="509894"/>
          </a:xfrm>
          <a:prstGeom prst="rect">
            <a:avLst/>
          </a:prstGeom>
          <a:solidFill>
            <a:srgbClr val="FF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BDFD062-A8A1-424A-9D3F-04E396E52BC6}"/>
              </a:ext>
            </a:extLst>
          </p:cNvPr>
          <p:cNvSpPr/>
          <p:nvPr/>
        </p:nvSpPr>
        <p:spPr>
          <a:xfrm>
            <a:off x="3199123" y="10633451"/>
            <a:ext cx="4659222" cy="509894"/>
          </a:xfrm>
          <a:prstGeom prst="rect">
            <a:avLst/>
          </a:prstGeom>
          <a:solidFill>
            <a:srgbClr val="FF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+mj-lt"/>
            </a:endParaRPr>
          </a:p>
        </p:txBody>
      </p:sp>
      <p:sp>
        <p:nvSpPr>
          <p:cNvPr id="15" name="Rectangle 6">
            <a:extLst>
              <a:ext uri="{FF2B5EF4-FFF2-40B4-BE49-F238E27FC236}">
                <a16:creationId xmlns:a16="http://schemas.microsoft.com/office/drawing/2014/main" id="{C45A925E-B857-48EE-82E2-1274046EDD9E}"/>
              </a:ext>
            </a:extLst>
          </p:cNvPr>
          <p:cNvSpPr/>
          <p:nvPr/>
        </p:nvSpPr>
        <p:spPr>
          <a:xfrm>
            <a:off x="680726" y="1416712"/>
            <a:ext cx="3399794" cy="1025380"/>
          </a:xfrm>
          <a:prstGeom prst="leftArrow">
            <a:avLst>
              <a:gd name="adj1" fmla="val 49628"/>
              <a:gd name="adj2" fmla="val 67714"/>
            </a:avLst>
          </a:prstGeom>
          <a:solidFill>
            <a:srgbClr val="33CC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754D67E-1E8D-4FEF-B709-A7617016817F}"/>
              </a:ext>
            </a:extLst>
          </p:cNvPr>
          <p:cNvSpPr/>
          <p:nvPr/>
        </p:nvSpPr>
        <p:spPr>
          <a:xfrm>
            <a:off x="1730317" y="2210712"/>
            <a:ext cx="36000" cy="828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C82AD90-32FD-4424-8FB5-FC1217ADD37B}"/>
              </a:ext>
            </a:extLst>
          </p:cNvPr>
          <p:cNvSpPr/>
          <p:nvPr/>
        </p:nvSpPr>
        <p:spPr>
          <a:xfrm>
            <a:off x="2745572" y="1554480"/>
            <a:ext cx="36000" cy="97428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21EBA19-8AA3-4BEE-9BEF-FA9818B0D68C}"/>
              </a:ext>
            </a:extLst>
          </p:cNvPr>
          <p:cNvSpPr/>
          <p:nvPr/>
        </p:nvSpPr>
        <p:spPr>
          <a:xfrm>
            <a:off x="3760825" y="1554480"/>
            <a:ext cx="45719" cy="90208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C73EA93-0146-4E16-96A9-9FE126A59E09}"/>
              </a:ext>
            </a:extLst>
          </p:cNvPr>
          <p:cNvSpPr/>
          <p:nvPr/>
        </p:nvSpPr>
        <p:spPr>
          <a:xfrm>
            <a:off x="4776080" y="1554480"/>
            <a:ext cx="36000" cy="97428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7675B62-44B3-4B72-A012-B7C0076108BD}"/>
              </a:ext>
            </a:extLst>
          </p:cNvPr>
          <p:cNvSpPr/>
          <p:nvPr/>
        </p:nvSpPr>
        <p:spPr>
          <a:xfrm>
            <a:off x="5791334" y="1554480"/>
            <a:ext cx="36000" cy="97428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D73397E-E99F-4234-9CB5-CADA28CBC920}"/>
              </a:ext>
            </a:extLst>
          </p:cNvPr>
          <p:cNvSpPr/>
          <p:nvPr/>
        </p:nvSpPr>
        <p:spPr>
          <a:xfrm>
            <a:off x="7821842" y="1554480"/>
            <a:ext cx="36000" cy="97428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3A49D00-060A-48DD-9EA2-EC9A54DA3742}"/>
              </a:ext>
            </a:extLst>
          </p:cNvPr>
          <p:cNvSpPr/>
          <p:nvPr/>
        </p:nvSpPr>
        <p:spPr>
          <a:xfrm>
            <a:off x="6806588" y="1554480"/>
            <a:ext cx="36000" cy="97428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1" name="Rectangle: Rounded Corners 180">
            <a:extLst>
              <a:ext uri="{FF2B5EF4-FFF2-40B4-BE49-F238E27FC236}">
                <a16:creationId xmlns:a16="http://schemas.microsoft.com/office/drawing/2014/main" id="{B56E1528-02D0-4188-B2F0-12E276426A53}"/>
              </a:ext>
            </a:extLst>
          </p:cNvPr>
          <p:cNvSpPr/>
          <p:nvPr/>
        </p:nvSpPr>
        <p:spPr>
          <a:xfrm>
            <a:off x="2367526" y="6452735"/>
            <a:ext cx="1442358" cy="394626"/>
          </a:xfrm>
          <a:prstGeom prst="roundRect">
            <a:avLst>
              <a:gd name="adj" fmla="val 45631"/>
            </a:avLst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GB" sz="1200" dirty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A6D17F72-D9C4-4934-912C-610A2EE83556}"/>
              </a:ext>
            </a:extLst>
          </p:cNvPr>
          <p:cNvSpPr/>
          <p:nvPr/>
        </p:nvSpPr>
        <p:spPr>
          <a:xfrm>
            <a:off x="1358414" y="10635463"/>
            <a:ext cx="477712" cy="477712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sz="2000" dirty="0">
                <a:solidFill>
                  <a:srgbClr val="FF0000"/>
                </a:solidFill>
                <a:latin typeface="+mj-lt"/>
              </a:rPr>
              <a:t>Y9</a:t>
            </a:r>
          </a:p>
        </p:txBody>
      </p:sp>
      <p:grpSp>
        <p:nvGrpSpPr>
          <p:cNvPr id="226" name="Group 225">
            <a:extLst>
              <a:ext uri="{FF2B5EF4-FFF2-40B4-BE49-F238E27FC236}">
                <a16:creationId xmlns:a16="http://schemas.microsoft.com/office/drawing/2014/main" id="{7651FB9B-3172-48C6-A65A-AEE45D76F350}"/>
              </a:ext>
            </a:extLst>
          </p:cNvPr>
          <p:cNvGrpSpPr/>
          <p:nvPr/>
        </p:nvGrpSpPr>
        <p:grpSpPr>
          <a:xfrm>
            <a:off x="4683544" y="2376362"/>
            <a:ext cx="1255663" cy="394626"/>
            <a:chOff x="4747603" y="7316868"/>
            <a:chExt cx="1672964" cy="394626"/>
          </a:xfrm>
        </p:grpSpPr>
        <p:sp>
          <p:nvSpPr>
            <p:cNvPr id="227" name="Rectangle: Rounded Corners 226">
              <a:extLst>
                <a:ext uri="{FF2B5EF4-FFF2-40B4-BE49-F238E27FC236}">
                  <a16:creationId xmlns:a16="http://schemas.microsoft.com/office/drawing/2014/main" id="{88318E4D-CE83-422A-AD72-2EA560A8B071}"/>
                </a:ext>
              </a:extLst>
            </p:cNvPr>
            <p:cNvSpPr/>
            <p:nvPr/>
          </p:nvSpPr>
          <p:spPr>
            <a:xfrm>
              <a:off x="4777673" y="7316868"/>
              <a:ext cx="1642894" cy="394626"/>
            </a:xfrm>
            <a:prstGeom prst="roundRect">
              <a:avLst>
                <a:gd name="adj" fmla="val 45631"/>
              </a:avLst>
            </a:prstGeom>
            <a:noFill/>
            <a:ln w="28575">
              <a:solidFill>
                <a:srgbClr val="33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en-GB" sz="1200" dirty="0">
                <a:solidFill>
                  <a:schemeClr val="accent4"/>
                </a:solidFill>
                <a:latin typeface="+mj-lt"/>
              </a:endParaRPr>
            </a:p>
          </p:txBody>
        </p:sp>
        <p:sp>
          <p:nvSpPr>
            <p:cNvPr id="228" name="Rectangle: Rounded Corners 227">
              <a:extLst>
                <a:ext uri="{FF2B5EF4-FFF2-40B4-BE49-F238E27FC236}">
                  <a16:creationId xmlns:a16="http://schemas.microsoft.com/office/drawing/2014/main" id="{7DC67773-6835-4A94-B55A-55FBFA72CE53}"/>
                </a:ext>
              </a:extLst>
            </p:cNvPr>
            <p:cNvSpPr/>
            <p:nvPr/>
          </p:nvSpPr>
          <p:spPr>
            <a:xfrm>
              <a:off x="4747603" y="7316868"/>
              <a:ext cx="1211284" cy="394626"/>
            </a:xfrm>
            <a:prstGeom prst="roundRect">
              <a:avLst>
                <a:gd name="adj" fmla="val 45631"/>
              </a:avLst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GB" sz="1100" spc="36" dirty="0">
                  <a:solidFill>
                    <a:srgbClr val="33CC33"/>
                  </a:solidFill>
                  <a:latin typeface="+mj-lt"/>
                </a:rPr>
                <a:t>Sequences</a:t>
              </a:r>
            </a:p>
          </p:txBody>
        </p:sp>
      </p:grpSp>
      <p:grpSp>
        <p:nvGrpSpPr>
          <p:cNvPr id="234" name="Group 233">
            <a:extLst>
              <a:ext uri="{FF2B5EF4-FFF2-40B4-BE49-F238E27FC236}">
                <a16:creationId xmlns:a16="http://schemas.microsoft.com/office/drawing/2014/main" id="{D64F4925-95FC-412B-9E05-EA4E5D837FFB}"/>
              </a:ext>
            </a:extLst>
          </p:cNvPr>
          <p:cNvGrpSpPr/>
          <p:nvPr/>
        </p:nvGrpSpPr>
        <p:grpSpPr>
          <a:xfrm>
            <a:off x="6722049" y="1076835"/>
            <a:ext cx="2301123" cy="1702100"/>
            <a:chOff x="4208578" y="6748551"/>
            <a:chExt cx="2235719" cy="1702100"/>
          </a:xfrm>
        </p:grpSpPr>
        <p:sp>
          <p:nvSpPr>
            <p:cNvPr id="245" name="Rectangle: Rounded Corners 244">
              <a:extLst>
                <a:ext uri="{FF2B5EF4-FFF2-40B4-BE49-F238E27FC236}">
                  <a16:creationId xmlns:a16="http://schemas.microsoft.com/office/drawing/2014/main" id="{82EB2C1B-04DD-4A3B-B022-5933385C8C40}"/>
                </a:ext>
              </a:extLst>
            </p:cNvPr>
            <p:cNvSpPr/>
            <p:nvPr/>
          </p:nvSpPr>
          <p:spPr>
            <a:xfrm>
              <a:off x="4801403" y="6748551"/>
              <a:ext cx="1642894" cy="394626"/>
            </a:xfrm>
            <a:prstGeom prst="roundRect">
              <a:avLst>
                <a:gd name="adj" fmla="val 45631"/>
              </a:avLst>
            </a:prstGeom>
            <a:noFill/>
            <a:ln w="28575">
              <a:solidFill>
                <a:srgbClr val="33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en-GB" sz="1200" dirty="0">
                <a:solidFill>
                  <a:schemeClr val="accent4"/>
                </a:solidFill>
                <a:latin typeface="+mj-lt"/>
              </a:endParaRPr>
            </a:p>
          </p:txBody>
        </p:sp>
        <p:sp>
          <p:nvSpPr>
            <p:cNvPr id="246" name="Rectangle: Rounded Corners 245">
              <a:extLst>
                <a:ext uri="{FF2B5EF4-FFF2-40B4-BE49-F238E27FC236}">
                  <a16:creationId xmlns:a16="http://schemas.microsoft.com/office/drawing/2014/main" id="{3F3F7C68-F28A-4BBB-A4CC-DB6B4C95D309}"/>
                </a:ext>
              </a:extLst>
            </p:cNvPr>
            <p:cNvSpPr/>
            <p:nvPr/>
          </p:nvSpPr>
          <p:spPr>
            <a:xfrm>
              <a:off x="4208578" y="8056025"/>
              <a:ext cx="1270105" cy="394626"/>
            </a:xfrm>
            <a:prstGeom prst="roundRect">
              <a:avLst>
                <a:gd name="adj" fmla="val 45631"/>
              </a:avLst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r>
                <a:rPr lang="en-GB" sz="1100" spc="36" dirty="0">
                  <a:solidFill>
                    <a:srgbClr val="33CC33"/>
                  </a:solidFill>
                  <a:latin typeface="+mj-lt"/>
                </a:rPr>
                <a:t>Year 9 Exams</a:t>
              </a:r>
            </a:p>
          </p:txBody>
        </p:sp>
      </p:grpSp>
      <p:grpSp>
        <p:nvGrpSpPr>
          <p:cNvPr id="252" name="Group 251">
            <a:extLst>
              <a:ext uri="{FF2B5EF4-FFF2-40B4-BE49-F238E27FC236}">
                <a16:creationId xmlns:a16="http://schemas.microsoft.com/office/drawing/2014/main" id="{55C57600-C67D-4B73-9ABB-1F92F92EEC01}"/>
              </a:ext>
            </a:extLst>
          </p:cNvPr>
          <p:cNvGrpSpPr/>
          <p:nvPr/>
        </p:nvGrpSpPr>
        <p:grpSpPr>
          <a:xfrm>
            <a:off x="3252713" y="4170327"/>
            <a:ext cx="1681146" cy="394801"/>
            <a:chOff x="4823109" y="5721553"/>
            <a:chExt cx="1642894" cy="394801"/>
          </a:xfrm>
        </p:grpSpPr>
        <p:sp>
          <p:nvSpPr>
            <p:cNvPr id="253" name="Rectangle: Rounded Corners 252">
              <a:extLst>
                <a:ext uri="{FF2B5EF4-FFF2-40B4-BE49-F238E27FC236}">
                  <a16:creationId xmlns:a16="http://schemas.microsoft.com/office/drawing/2014/main" id="{37132C20-2531-4354-9BFF-C13C126D00D5}"/>
                </a:ext>
              </a:extLst>
            </p:cNvPr>
            <p:cNvSpPr/>
            <p:nvPr/>
          </p:nvSpPr>
          <p:spPr>
            <a:xfrm>
              <a:off x="4823109" y="5721728"/>
              <a:ext cx="1642894" cy="394626"/>
            </a:xfrm>
            <a:prstGeom prst="roundRect">
              <a:avLst>
                <a:gd name="adj" fmla="val 45631"/>
              </a:avLst>
            </a:prstGeom>
            <a:noFill/>
            <a:ln w="28575">
              <a:solidFill>
                <a:srgbClr val="33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en-GB" sz="1200" dirty="0">
                <a:solidFill>
                  <a:schemeClr val="accent4"/>
                </a:solidFill>
                <a:latin typeface="+mj-lt"/>
              </a:endParaRPr>
            </a:p>
          </p:txBody>
        </p:sp>
        <p:sp>
          <p:nvSpPr>
            <p:cNvPr id="254" name="Rectangle: Rounded Corners 253">
              <a:extLst>
                <a:ext uri="{FF2B5EF4-FFF2-40B4-BE49-F238E27FC236}">
                  <a16:creationId xmlns:a16="http://schemas.microsoft.com/office/drawing/2014/main" id="{013E9566-1847-48A3-AB1C-1B86386BD67C}"/>
                </a:ext>
              </a:extLst>
            </p:cNvPr>
            <p:cNvSpPr/>
            <p:nvPr/>
          </p:nvSpPr>
          <p:spPr>
            <a:xfrm>
              <a:off x="5001324" y="5721553"/>
              <a:ext cx="1211285" cy="394626"/>
            </a:xfrm>
            <a:prstGeom prst="roundRect">
              <a:avLst>
                <a:gd name="adj" fmla="val 45631"/>
              </a:avLst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GB" sz="1100" spc="36" dirty="0">
                  <a:solidFill>
                    <a:srgbClr val="33CC33"/>
                  </a:solidFill>
                  <a:latin typeface="+mj-lt"/>
                </a:rPr>
                <a:t>Algebraic </a:t>
              </a:r>
            </a:p>
            <a:p>
              <a:pPr algn="ctr"/>
              <a:r>
                <a:rPr lang="en-GB" sz="1100" spc="36" dirty="0">
                  <a:solidFill>
                    <a:srgbClr val="33CC33"/>
                  </a:solidFill>
                  <a:latin typeface="+mj-lt"/>
                </a:rPr>
                <a:t>Manipulation</a:t>
              </a:r>
            </a:p>
          </p:txBody>
        </p:sp>
      </p:grpSp>
      <p:grpSp>
        <p:nvGrpSpPr>
          <p:cNvPr id="257" name="Group 256">
            <a:extLst>
              <a:ext uri="{FF2B5EF4-FFF2-40B4-BE49-F238E27FC236}">
                <a16:creationId xmlns:a16="http://schemas.microsoft.com/office/drawing/2014/main" id="{CC30C43D-AFF3-4D87-8CF4-553A5BE929C6}"/>
              </a:ext>
            </a:extLst>
          </p:cNvPr>
          <p:cNvGrpSpPr/>
          <p:nvPr/>
        </p:nvGrpSpPr>
        <p:grpSpPr>
          <a:xfrm>
            <a:off x="1512340" y="2872408"/>
            <a:ext cx="2429028" cy="401839"/>
            <a:chOff x="624576" y="7185675"/>
            <a:chExt cx="1642894" cy="401839"/>
          </a:xfrm>
        </p:grpSpPr>
        <p:sp>
          <p:nvSpPr>
            <p:cNvPr id="265" name="Rectangle: Rounded Corners 264">
              <a:extLst>
                <a:ext uri="{FF2B5EF4-FFF2-40B4-BE49-F238E27FC236}">
                  <a16:creationId xmlns:a16="http://schemas.microsoft.com/office/drawing/2014/main" id="{9BEDEFE5-4989-4FA4-A394-5B22D79FF1BE}"/>
                </a:ext>
              </a:extLst>
            </p:cNvPr>
            <p:cNvSpPr/>
            <p:nvPr/>
          </p:nvSpPr>
          <p:spPr>
            <a:xfrm>
              <a:off x="624576" y="7192888"/>
              <a:ext cx="1642894" cy="394626"/>
            </a:xfrm>
            <a:prstGeom prst="roundRect">
              <a:avLst>
                <a:gd name="adj" fmla="val 45631"/>
              </a:avLst>
            </a:prstGeom>
            <a:noFill/>
            <a:ln w="28575">
              <a:solidFill>
                <a:srgbClr val="33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en-GB" sz="1200" dirty="0">
                <a:solidFill>
                  <a:schemeClr val="accent4"/>
                </a:solidFill>
                <a:latin typeface="+mj-lt"/>
              </a:endParaRPr>
            </a:p>
          </p:txBody>
        </p:sp>
        <p:sp>
          <p:nvSpPr>
            <p:cNvPr id="266" name="Rectangle: Rounded Corners 265">
              <a:extLst>
                <a:ext uri="{FF2B5EF4-FFF2-40B4-BE49-F238E27FC236}">
                  <a16:creationId xmlns:a16="http://schemas.microsoft.com/office/drawing/2014/main" id="{86478E22-DAAC-49DA-9D24-23B5FCA46431}"/>
                </a:ext>
              </a:extLst>
            </p:cNvPr>
            <p:cNvSpPr/>
            <p:nvPr/>
          </p:nvSpPr>
          <p:spPr>
            <a:xfrm>
              <a:off x="683901" y="7185675"/>
              <a:ext cx="1211284" cy="394626"/>
            </a:xfrm>
            <a:prstGeom prst="roundRect">
              <a:avLst>
                <a:gd name="adj" fmla="val 45631"/>
              </a:avLst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GB" sz="1100" spc="36" dirty="0">
                  <a:solidFill>
                    <a:srgbClr val="33CC33"/>
                  </a:solidFill>
                  <a:latin typeface="+mj-lt"/>
                </a:rPr>
                <a:t>Fractions, Decimals, </a:t>
              </a:r>
            </a:p>
            <a:p>
              <a:pPr algn="ctr"/>
              <a:r>
                <a:rPr lang="en-GB" sz="1100" spc="36" dirty="0">
                  <a:solidFill>
                    <a:srgbClr val="33CC33"/>
                  </a:solidFill>
                  <a:latin typeface="+mj-lt"/>
                </a:rPr>
                <a:t>Percentages</a:t>
              </a:r>
            </a:p>
          </p:txBody>
        </p:sp>
      </p:grpSp>
      <p:grpSp>
        <p:nvGrpSpPr>
          <p:cNvPr id="268" name="Group 267">
            <a:extLst>
              <a:ext uri="{FF2B5EF4-FFF2-40B4-BE49-F238E27FC236}">
                <a16:creationId xmlns:a16="http://schemas.microsoft.com/office/drawing/2014/main" id="{5EEEBAAA-A494-4671-BA8D-3B43853B8F6A}"/>
              </a:ext>
            </a:extLst>
          </p:cNvPr>
          <p:cNvGrpSpPr/>
          <p:nvPr/>
        </p:nvGrpSpPr>
        <p:grpSpPr>
          <a:xfrm>
            <a:off x="5527974" y="4164948"/>
            <a:ext cx="1686344" cy="402176"/>
            <a:chOff x="366687" y="6609274"/>
            <a:chExt cx="1960130" cy="402176"/>
          </a:xfrm>
          <a:solidFill>
            <a:schemeClr val="bg1"/>
          </a:solidFill>
        </p:grpSpPr>
        <p:sp>
          <p:nvSpPr>
            <p:cNvPr id="270" name="Rectangle: Rounded Corners 269">
              <a:extLst>
                <a:ext uri="{FF2B5EF4-FFF2-40B4-BE49-F238E27FC236}">
                  <a16:creationId xmlns:a16="http://schemas.microsoft.com/office/drawing/2014/main" id="{F2034A4B-9E9F-4CEA-9D76-ACDE07FBA9A3}"/>
                </a:ext>
              </a:extLst>
            </p:cNvPr>
            <p:cNvSpPr/>
            <p:nvPr/>
          </p:nvSpPr>
          <p:spPr>
            <a:xfrm>
              <a:off x="366687" y="6616824"/>
              <a:ext cx="1960130" cy="394626"/>
            </a:xfrm>
            <a:prstGeom prst="roundRect">
              <a:avLst>
                <a:gd name="adj" fmla="val 45631"/>
              </a:avLst>
            </a:prstGeom>
            <a:grpFill/>
            <a:ln w="28575">
              <a:solidFill>
                <a:srgbClr val="33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en-GB" sz="1200" dirty="0">
                <a:solidFill>
                  <a:schemeClr val="accent4"/>
                </a:solidFill>
                <a:latin typeface="+mj-lt"/>
              </a:endParaRPr>
            </a:p>
          </p:txBody>
        </p:sp>
        <p:sp>
          <p:nvSpPr>
            <p:cNvPr id="271" name="Rectangle: Rounded Corners 270">
              <a:extLst>
                <a:ext uri="{FF2B5EF4-FFF2-40B4-BE49-F238E27FC236}">
                  <a16:creationId xmlns:a16="http://schemas.microsoft.com/office/drawing/2014/main" id="{FB0124CF-65DF-45E2-9041-815662E23272}"/>
                </a:ext>
              </a:extLst>
            </p:cNvPr>
            <p:cNvSpPr/>
            <p:nvPr/>
          </p:nvSpPr>
          <p:spPr>
            <a:xfrm>
              <a:off x="690441" y="6609274"/>
              <a:ext cx="874209" cy="394626"/>
            </a:xfrm>
            <a:prstGeom prst="roundRect">
              <a:avLst>
                <a:gd name="adj" fmla="val 45631"/>
              </a:avLst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GB" sz="1100" spc="36" dirty="0">
                  <a:solidFill>
                    <a:srgbClr val="33CC33"/>
                  </a:solidFill>
                  <a:latin typeface="+mj-lt"/>
                </a:rPr>
                <a:t>2D Shapes</a:t>
              </a:r>
            </a:p>
          </p:txBody>
        </p:sp>
      </p:grpSp>
      <p:grpSp>
        <p:nvGrpSpPr>
          <p:cNvPr id="272" name="Group 271">
            <a:extLst>
              <a:ext uri="{FF2B5EF4-FFF2-40B4-BE49-F238E27FC236}">
                <a16:creationId xmlns:a16="http://schemas.microsoft.com/office/drawing/2014/main" id="{56C02D82-00F5-4647-AE44-50E1E467B406}"/>
              </a:ext>
            </a:extLst>
          </p:cNvPr>
          <p:cNvGrpSpPr/>
          <p:nvPr/>
        </p:nvGrpSpPr>
        <p:grpSpPr>
          <a:xfrm>
            <a:off x="1646188" y="4653049"/>
            <a:ext cx="1199128" cy="426705"/>
            <a:chOff x="611072" y="5959349"/>
            <a:chExt cx="1642894" cy="426705"/>
          </a:xfrm>
        </p:grpSpPr>
        <p:sp>
          <p:nvSpPr>
            <p:cNvPr id="273" name="Rectangle: Rounded Corners 272">
              <a:extLst>
                <a:ext uri="{FF2B5EF4-FFF2-40B4-BE49-F238E27FC236}">
                  <a16:creationId xmlns:a16="http://schemas.microsoft.com/office/drawing/2014/main" id="{3F4BBA7F-3930-4679-8160-D9DF707A67EA}"/>
                </a:ext>
              </a:extLst>
            </p:cNvPr>
            <p:cNvSpPr/>
            <p:nvPr/>
          </p:nvSpPr>
          <p:spPr>
            <a:xfrm>
              <a:off x="611072" y="5959349"/>
              <a:ext cx="1642894" cy="394626"/>
            </a:xfrm>
            <a:prstGeom prst="roundRect">
              <a:avLst>
                <a:gd name="adj" fmla="val 45631"/>
              </a:avLst>
            </a:prstGeom>
            <a:noFill/>
            <a:ln w="28575">
              <a:solidFill>
                <a:srgbClr val="33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en-GB" sz="1200" dirty="0">
                <a:solidFill>
                  <a:srgbClr val="33CC33"/>
                </a:solidFill>
                <a:latin typeface="+mj-lt"/>
              </a:endParaRPr>
            </a:p>
          </p:txBody>
        </p:sp>
        <p:sp>
          <p:nvSpPr>
            <p:cNvPr id="274" name="Rectangle: Rounded Corners 273">
              <a:extLst>
                <a:ext uri="{FF2B5EF4-FFF2-40B4-BE49-F238E27FC236}">
                  <a16:creationId xmlns:a16="http://schemas.microsoft.com/office/drawing/2014/main" id="{3A042920-B146-44C7-A6FB-DC46DBFB5975}"/>
                </a:ext>
              </a:extLst>
            </p:cNvPr>
            <p:cNvSpPr/>
            <p:nvPr/>
          </p:nvSpPr>
          <p:spPr>
            <a:xfrm>
              <a:off x="774524" y="5991428"/>
              <a:ext cx="1158979" cy="394626"/>
            </a:xfrm>
            <a:prstGeom prst="roundRect">
              <a:avLst>
                <a:gd name="adj" fmla="val 45631"/>
              </a:avLst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GB" sz="1100" spc="36" dirty="0">
                  <a:solidFill>
                    <a:srgbClr val="33CC33"/>
                  </a:solidFill>
                  <a:latin typeface="+mj-lt"/>
                </a:rPr>
                <a:t>Arithmetic</a:t>
              </a:r>
            </a:p>
          </p:txBody>
        </p:sp>
      </p:grpSp>
      <p:grpSp>
        <p:nvGrpSpPr>
          <p:cNvPr id="281" name="Group 280">
            <a:extLst>
              <a:ext uri="{FF2B5EF4-FFF2-40B4-BE49-F238E27FC236}">
                <a16:creationId xmlns:a16="http://schemas.microsoft.com/office/drawing/2014/main" id="{63B4E45D-7E3D-4A1E-8E2D-DDC6D8C7E74B}"/>
              </a:ext>
            </a:extLst>
          </p:cNvPr>
          <p:cNvGrpSpPr/>
          <p:nvPr/>
        </p:nvGrpSpPr>
        <p:grpSpPr>
          <a:xfrm>
            <a:off x="5505656" y="4673274"/>
            <a:ext cx="1900292" cy="394626"/>
            <a:chOff x="2604056" y="9425136"/>
            <a:chExt cx="1642894" cy="394626"/>
          </a:xfrm>
        </p:grpSpPr>
        <p:sp>
          <p:nvSpPr>
            <p:cNvPr id="283" name="Rectangle: Rounded Corners 282">
              <a:extLst>
                <a:ext uri="{FF2B5EF4-FFF2-40B4-BE49-F238E27FC236}">
                  <a16:creationId xmlns:a16="http://schemas.microsoft.com/office/drawing/2014/main" id="{20F6AAA3-5785-45C6-81ED-913F9DDDA4A2}"/>
                </a:ext>
              </a:extLst>
            </p:cNvPr>
            <p:cNvSpPr/>
            <p:nvPr/>
          </p:nvSpPr>
          <p:spPr>
            <a:xfrm>
              <a:off x="2604056" y="9425136"/>
              <a:ext cx="1642894" cy="394626"/>
            </a:xfrm>
            <a:prstGeom prst="roundRect">
              <a:avLst>
                <a:gd name="adj" fmla="val 45631"/>
              </a:avLst>
            </a:prstGeom>
            <a:no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en-GB" sz="1200" dirty="0">
                <a:solidFill>
                  <a:srgbClr val="00B0F0"/>
                </a:solidFill>
                <a:latin typeface="+mj-lt"/>
              </a:endParaRPr>
            </a:p>
          </p:txBody>
        </p:sp>
        <p:sp>
          <p:nvSpPr>
            <p:cNvPr id="284" name="Rectangle: Rounded Corners 283">
              <a:extLst>
                <a:ext uri="{FF2B5EF4-FFF2-40B4-BE49-F238E27FC236}">
                  <a16:creationId xmlns:a16="http://schemas.microsoft.com/office/drawing/2014/main" id="{71B329B2-F045-4AC5-97DB-E3CEC468E285}"/>
                </a:ext>
              </a:extLst>
            </p:cNvPr>
            <p:cNvSpPr/>
            <p:nvPr/>
          </p:nvSpPr>
          <p:spPr>
            <a:xfrm>
              <a:off x="2675624" y="9425136"/>
              <a:ext cx="1211285" cy="394626"/>
            </a:xfrm>
            <a:prstGeom prst="roundRect">
              <a:avLst>
                <a:gd name="adj" fmla="val 45631"/>
              </a:avLst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GB" sz="1100" spc="36" dirty="0">
                  <a:solidFill>
                    <a:srgbClr val="00B0F0"/>
                  </a:solidFill>
                  <a:latin typeface="+mj-lt"/>
                </a:rPr>
                <a:t>Solving Equations</a:t>
              </a:r>
            </a:p>
          </p:txBody>
        </p:sp>
      </p:grpSp>
      <p:grpSp>
        <p:nvGrpSpPr>
          <p:cNvPr id="286" name="Group 285">
            <a:extLst>
              <a:ext uri="{FF2B5EF4-FFF2-40B4-BE49-F238E27FC236}">
                <a16:creationId xmlns:a16="http://schemas.microsoft.com/office/drawing/2014/main" id="{3E36E835-446A-4C23-85F3-2BEC62FE5C02}"/>
              </a:ext>
            </a:extLst>
          </p:cNvPr>
          <p:cNvGrpSpPr/>
          <p:nvPr/>
        </p:nvGrpSpPr>
        <p:grpSpPr>
          <a:xfrm>
            <a:off x="2411190" y="5939914"/>
            <a:ext cx="1457935" cy="396231"/>
            <a:chOff x="2561226" y="8775459"/>
            <a:chExt cx="1685724" cy="396231"/>
          </a:xfrm>
        </p:grpSpPr>
        <p:sp>
          <p:nvSpPr>
            <p:cNvPr id="288" name="Rectangle: Rounded Corners 287">
              <a:extLst>
                <a:ext uri="{FF2B5EF4-FFF2-40B4-BE49-F238E27FC236}">
                  <a16:creationId xmlns:a16="http://schemas.microsoft.com/office/drawing/2014/main" id="{AD4E7EBB-9D6A-4AF6-941A-4E0C1952C175}"/>
                </a:ext>
              </a:extLst>
            </p:cNvPr>
            <p:cNvSpPr/>
            <p:nvPr/>
          </p:nvSpPr>
          <p:spPr>
            <a:xfrm>
              <a:off x="2604056" y="8777064"/>
              <a:ext cx="1642894" cy="394626"/>
            </a:xfrm>
            <a:prstGeom prst="roundRect">
              <a:avLst>
                <a:gd name="adj" fmla="val 45631"/>
              </a:avLst>
            </a:prstGeom>
            <a:no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en-GB" sz="1200" dirty="0">
                <a:solidFill>
                  <a:srgbClr val="00B0F0"/>
                </a:solidFill>
                <a:latin typeface="+mj-lt"/>
              </a:endParaRPr>
            </a:p>
          </p:txBody>
        </p:sp>
        <p:sp>
          <p:nvSpPr>
            <p:cNvPr id="289" name="Rectangle: Rounded Corners 288">
              <a:extLst>
                <a:ext uri="{FF2B5EF4-FFF2-40B4-BE49-F238E27FC236}">
                  <a16:creationId xmlns:a16="http://schemas.microsoft.com/office/drawing/2014/main" id="{8FAFEBD4-DF55-44CF-8140-0BE77FC5AF13}"/>
                </a:ext>
              </a:extLst>
            </p:cNvPr>
            <p:cNvSpPr/>
            <p:nvPr/>
          </p:nvSpPr>
          <p:spPr>
            <a:xfrm>
              <a:off x="2561226" y="8775459"/>
              <a:ext cx="1211285" cy="394626"/>
            </a:xfrm>
            <a:prstGeom prst="roundRect">
              <a:avLst>
                <a:gd name="adj" fmla="val 45631"/>
              </a:avLst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GB" sz="1100" spc="36" dirty="0">
                  <a:solidFill>
                    <a:srgbClr val="00B0F0"/>
                  </a:solidFill>
                  <a:latin typeface="+mj-lt"/>
                </a:rPr>
                <a:t>Statistics</a:t>
              </a:r>
            </a:p>
          </p:txBody>
        </p:sp>
      </p:grpSp>
      <p:grpSp>
        <p:nvGrpSpPr>
          <p:cNvPr id="291" name="Group 290">
            <a:extLst>
              <a:ext uri="{FF2B5EF4-FFF2-40B4-BE49-F238E27FC236}">
                <a16:creationId xmlns:a16="http://schemas.microsoft.com/office/drawing/2014/main" id="{3648E2FD-18C5-4684-A645-B6B093E19B1E}"/>
              </a:ext>
            </a:extLst>
          </p:cNvPr>
          <p:cNvGrpSpPr/>
          <p:nvPr/>
        </p:nvGrpSpPr>
        <p:grpSpPr>
          <a:xfrm>
            <a:off x="3247821" y="4652264"/>
            <a:ext cx="1911761" cy="396757"/>
            <a:chOff x="2133268" y="8236291"/>
            <a:chExt cx="2111010" cy="396757"/>
          </a:xfrm>
        </p:grpSpPr>
        <p:sp>
          <p:nvSpPr>
            <p:cNvPr id="292" name="Rectangle: Rounded Corners 291">
              <a:extLst>
                <a:ext uri="{FF2B5EF4-FFF2-40B4-BE49-F238E27FC236}">
                  <a16:creationId xmlns:a16="http://schemas.microsoft.com/office/drawing/2014/main" id="{D918D7FE-EA03-4620-8321-FDEB44E73F42}"/>
                </a:ext>
              </a:extLst>
            </p:cNvPr>
            <p:cNvSpPr/>
            <p:nvPr/>
          </p:nvSpPr>
          <p:spPr>
            <a:xfrm>
              <a:off x="2133268" y="8238422"/>
              <a:ext cx="2111010" cy="394626"/>
            </a:xfrm>
            <a:prstGeom prst="roundRect">
              <a:avLst>
                <a:gd name="adj" fmla="val 45631"/>
              </a:avLst>
            </a:prstGeom>
            <a:no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en-GB" sz="1200" dirty="0">
                <a:solidFill>
                  <a:srgbClr val="00B0F0"/>
                </a:solidFill>
                <a:latin typeface="+mj-lt"/>
              </a:endParaRPr>
            </a:p>
          </p:txBody>
        </p:sp>
        <p:sp>
          <p:nvSpPr>
            <p:cNvPr id="293" name="Rectangle: Rounded Corners 292">
              <a:extLst>
                <a:ext uri="{FF2B5EF4-FFF2-40B4-BE49-F238E27FC236}">
                  <a16:creationId xmlns:a16="http://schemas.microsoft.com/office/drawing/2014/main" id="{4BA6BB7C-F54D-4520-B84F-9CE5396B6C82}"/>
                </a:ext>
              </a:extLst>
            </p:cNvPr>
            <p:cNvSpPr/>
            <p:nvPr/>
          </p:nvSpPr>
          <p:spPr>
            <a:xfrm>
              <a:off x="2242131" y="8236291"/>
              <a:ext cx="1621054" cy="394626"/>
            </a:xfrm>
            <a:prstGeom prst="roundRect">
              <a:avLst>
                <a:gd name="adj" fmla="val 45631"/>
              </a:avLst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GB" sz="1100" spc="36" dirty="0">
                  <a:solidFill>
                    <a:srgbClr val="00B0F0"/>
                  </a:solidFill>
                  <a:latin typeface="+mj-lt"/>
                </a:rPr>
                <a:t>Transformations</a:t>
              </a:r>
            </a:p>
          </p:txBody>
        </p:sp>
      </p:grpSp>
      <p:grpSp>
        <p:nvGrpSpPr>
          <p:cNvPr id="296" name="Group 295">
            <a:extLst>
              <a:ext uri="{FF2B5EF4-FFF2-40B4-BE49-F238E27FC236}">
                <a16:creationId xmlns:a16="http://schemas.microsoft.com/office/drawing/2014/main" id="{7BE9C9F5-F77C-4366-8062-6C96B9F45FE8}"/>
              </a:ext>
            </a:extLst>
          </p:cNvPr>
          <p:cNvGrpSpPr/>
          <p:nvPr/>
        </p:nvGrpSpPr>
        <p:grpSpPr>
          <a:xfrm>
            <a:off x="1287712" y="4175150"/>
            <a:ext cx="1805718" cy="394626"/>
            <a:chOff x="2601384" y="7643647"/>
            <a:chExt cx="1642894" cy="394626"/>
          </a:xfrm>
          <a:solidFill>
            <a:schemeClr val="bg1"/>
          </a:solidFill>
        </p:grpSpPr>
        <p:sp>
          <p:nvSpPr>
            <p:cNvPr id="303" name="Rectangle: Rounded Corners 302">
              <a:extLst>
                <a:ext uri="{FF2B5EF4-FFF2-40B4-BE49-F238E27FC236}">
                  <a16:creationId xmlns:a16="http://schemas.microsoft.com/office/drawing/2014/main" id="{EEBA0663-F9DE-42BF-99F1-1D084C3FDFBB}"/>
                </a:ext>
              </a:extLst>
            </p:cNvPr>
            <p:cNvSpPr/>
            <p:nvPr/>
          </p:nvSpPr>
          <p:spPr>
            <a:xfrm>
              <a:off x="2601384" y="7643647"/>
              <a:ext cx="1642894" cy="394626"/>
            </a:xfrm>
            <a:prstGeom prst="roundRect">
              <a:avLst>
                <a:gd name="adj" fmla="val 45631"/>
              </a:avLst>
            </a:prstGeom>
            <a:grpFill/>
            <a:ln w="28575">
              <a:solidFill>
                <a:srgbClr val="33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en-GB" sz="1200" dirty="0">
                <a:solidFill>
                  <a:schemeClr val="accent3"/>
                </a:solidFill>
                <a:latin typeface="+mj-lt"/>
              </a:endParaRPr>
            </a:p>
          </p:txBody>
        </p:sp>
        <p:sp>
          <p:nvSpPr>
            <p:cNvPr id="304" name="Rectangle: Rounded Corners 303">
              <a:extLst>
                <a:ext uri="{FF2B5EF4-FFF2-40B4-BE49-F238E27FC236}">
                  <a16:creationId xmlns:a16="http://schemas.microsoft.com/office/drawing/2014/main" id="{505398F9-E3FD-45E3-ACAC-3FDBAA5AD3F7}"/>
                </a:ext>
              </a:extLst>
            </p:cNvPr>
            <p:cNvSpPr/>
            <p:nvPr/>
          </p:nvSpPr>
          <p:spPr>
            <a:xfrm>
              <a:off x="2646430" y="7643647"/>
              <a:ext cx="1211285" cy="394626"/>
            </a:xfrm>
            <a:prstGeom prst="roundRect">
              <a:avLst>
                <a:gd name="adj" fmla="val 45631"/>
              </a:avLst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GB" sz="1100" spc="36" dirty="0">
                  <a:solidFill>
                    <a:srgbClr val="33CC33"/>
                  </a:solidFill>
                  <a:latin typeface="+mj-lt"/>
                </a:rPr>
                <a:t>Powers &amp; Roots</a:t>
              </a:r>
            </a:p>
          </p:txBody>
        </p:sp>
      </p:grpSp>
      <p:grpSp>
        <p:nvGrpSpPr>
          <p:cNvPr id="305" name="Group 304">
            <a:extLst>
              <a:ext uri="{FF2B5EF4-FFF2-40B4-BE49-F238E27FC236}">
                <a16:creationId xmlns:a16="http://schemas.microsoft.com/office/drawing/2014/main" id="{E5E1B67C-ED0D-4391-9D7D-9FF00307CA4F}"/>
              </a:ext>
            </a:extLst>
          </p:cNvPr>
          <p:cNvGrpSpPr/>
          <p:nvPr/>
        </p:nvGrpSpPr>
        <p:grpSpPr>
          <a:xfrm>
            <a:off x="6425829" y="5968284"/>
            <a:ext cx="1871235" cy="416288"/>
            <a:chOff x="530748" y="9447943"/>
            <a:chExt cx="1642894" cy="416288"/>
          </a:xfrm>
          <a:solidFill>
            <a:srgbClr val="CCFFFF"/>
          </a:solidFill>
        </p:grpSpPr>
        <p:sp>
          <p:nvSpPr>
            <p:cNvPr id="306" name="Rectangle: Rounded Corners 305">
              <a:extLst>
                <a:ext uri="{FF2B5EF4-FFF2-40B4-BE49-F238E27FC236}">
                  <a16:creationId xmlns:a16="http://schemas.microsoft.com/office/drawing/2014/main" id="{3E0F2A76-5E33-4459-A8B0-CE51E796F9C6}"/>
                </a:ext>
              </a:extLst>
            </p:cNvPr>
            <p:cNvSpPr/>
            <p:nvPr/>
          </p:nvSpPr>
          <p:spPr>
            <a:xfrm>
              <a:off x="530748" y="9447943"/>
              <a:ext cx="1642894" cy="394626"/>
            </a:xfrm>
            <a:prstGeom prst="roundRect">
              <a:avLst>
                <a:gd name="adj" fmla="val 45631"/>
              </a:avLst>
            </a:pr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en-GB" sz="1200" dirty="0">
                <a:solidFill>
                  <a:srgbClr val="00B0F0"/>
                </a:solidFill>
                <a:latin typeface="+mj-lt"/>
              </a:endParaRPr>
            </a:p>
          </p:txBody>
        </p:sp>
        <p:sp>
          <p:nvSpPr>
            <p:cNvPr id="307" name="Rectangle: Rounded Corners 306">
              <a:extLst>
                <a:ext uri="{FF2B5EF4-FFF2-40B4-BE49-F238E27FC236}">
                  <a16:creationId xmlns:a16="http://schemas.microsoft.com/office/drawing/2014/main" id="{A6D8A6AD-CD87-4AAD-AD74-5E98F666113A}"/>
                </a:ext>
              </a:extLst>
            </p:cNvPr>
            <p:cNvSpPr/>
            <p:nvPr/>
          </p:nvSpPr>
          <p:spPr>
            <a:xfrm>
              <a:off x="691604" y="9469605"/>
              <a:ext cx="1284102" cy="394626"/>
            </a:xfrm>
            <a:prstGeom prst="roundRect">
              <a:avLst>
                <a:gd name="adj" fmla="val 45631"/>
              </a:avLst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GB" sz="1100" spc="36" dirty="0">
                  <a:solidFill>
                    <a:srgbClr val="00B0F0"/>
                  </a:solidFill>
                  <a:latin typeface="+mj-lt"/>
                </a:rPr>
                <a:t>Year 8 Exams</a:t>
              </a:r>
            </a:p>
          </p:txBody>
        </p:sp>
      </p:grpSp>
      <p:grpSp>
        <p:nvGrpSpPr>
          <p:cNvPr id="369" name="Group 368">
            <a:extLst>
              <a:ext uri="{FF2B5EF4-FFF2-40B4-BE49-F238E27FC236}">
                <a16:creationId xmlns:a16="http://schemas.microsoft.com/office/drawing/2014/main" id="{7C16B585-1957-4313-8162-C0BA26213311}"/>
              </a:ext>
            </a:extLst>
          </p:cNvPr>
          <p:cNvGrpSpPr/>
          <p:nvPr/>
        </p:nvGrpSpPr>
        <p:grpSpPr>
          <a:xfrm>
            <a:off x="2589145" y="9534566"/>
            <a:ext cx="1297639" cy="394626"/>
            <a:chOff x="611071" y="5959349"/>
            <a:chExt cx="1797383" cy="394626"/>
          </a:xfrm>
        </p:grpSpPr>
        <p:sp>
          <p:nvSpPr>
            <p:cNvPr id="370" name="Rectangle: Rounded Corners 369">
              <a:extLst>
                <a:ext uri="{FF2B5EF4-FFF2-40B4-BE49-F238E27FC236}">
                  <a16:creationId xmlns:a16="http://schemas.microsoft.com/office/drawing/2014/main" id="{D74AF682-C028-4F6D-BB53-06511A878AD2}"/>
                </a:ext>
              </a:extLst>
            </p:cNvPr>
            <p:cNvSpPr/>
            <p:nvPr/>
          </p:nvSpPr>
          <p:spPr>
            <a:xfrm>
              <a:off x="611071" y="5959349"/>
              <a:ext cx="1797383" cy="394626"/>
            </a:xfrm>
            <a:prstGeom prst="roundRect">
              <a:avLst>
                <a:gd name="adj" fmla="val 45631"/>
              </a:avLst>
            </a:prstGeom>
            <a:noFill/>
            <a:ln w="28575"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en-GB" sz="1200" dirty="0">
                <a:solidFill>
                  <a:schemeClr val="accent3"/>
                </a:solidFill>
                <a:latin typeface="+mj-lt"/>
              </a:endParaRPr>
            </a:p>
          </p:txBody>
        </p:sp>
        <p:sp>
          <p:nvSpPr>
            <p:cNvPr id="371" name="Rectangle: Rounded Corners 370">
              <a:extLst>
                <a:ext uri="{FF2B5EF4-FFF2-40B4-BE49-F238E27FC236}">
                  <a16:creationId xmlns:a16="http://schemas.microsoft.com/office/drawing/2014/main" id="{D32479F1-11CD-40D5-B473-EB71E4C525C7}"/>
                </a:ext>
              </a:extLst>
            </p:cNvPr>
            <p:cNvSpPr/>
            <p:nvPr/>
          </p:nvSpPr>
          <p:spPr>
            <a:xfrm>
              <a:off x="721052" y="5959349"/>
              <a:ext cx="1158979" cy="394626"/>
            </a:xfrm>
            <a:prstGeom prst="roundRect">
              <a:avLst>
                <a:gd name="adj" fmla="val 45631"/>
              </a:avLst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GB" sz="1100" spc="36" dirty="0">
                  <a:solidFill>
                    <a:srgbClr val="FF66FF"/>
                  </a:solidFill>
                  <a:latin typeface="+mj-lt"/>
                </a:rPr>
                <a:t>Reteach</a:t>
              </a:r>
            </a:p>
          </p:txBody>
        </p:sp>
      </p:grpSp>
      <p:cxnSp>
        <p:nvCxnSpPr>
          <p:cNvPr id="388" name="Straight Connector 387">
            <a:extLst>
              <a:ext uri="{FF2B5EF4-FFF2-40B4-BE49-F238E27FC236}">
                <a16:creationId xmlns:a16="http://schemas.microsoft.com/office/drawing/2014/main" id="{F7F68873-6BE6-427F-88D3-227832C91A0B}"/>
              </a:ext>
            </a:extLst>
          </p:cNvPr>
          <p:cNvCxnSpPr>
            <a:cxnSpLocks/>
          </p:cNvCxnSpPr>
          <p:nvPr/>
        </p:nvCxnSpPr>
        <p:spPr>
          <a:xfrm flipV="1">
            <a:off x="8345386" y="10958733"/>
            <a:ext cx="0" cy="358872"/>
          </a:xfrm>
          <a:prstGeom prst="line">
            <a:avLst/>
          </a:prstGeom>
          <a:ln w="28575">
            <a:solidFill>
              <a:srgbClr val="FF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>
            <a:extLst>
              <a:ext uri="{FF2B5EF4-FFF2-40B4-BE49-F238E27FC236}">
                <a16:creationId xmlns:a16="http://schemas.microsoft.com/office/drawing/2014/main" id="{CB4A5470-84D2-43F0-8251-E59CE34D56BA}"/>
              </a:ext>
            </a:extLst>
          </p:cNvPr>
          <p:cNvSpPr/>
          <p:nvPr/>
        </p:nvSpPr>
        <p:spPr>
          <a:xfrm>
            <a:off x="986620" y="10718210"/>
            <a:ext cx="301092" cy="301092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sz="1200" dirty="0">
                <a:latin typeface="+mj-lt"/>
              </a:rPr>
              <a:t>OE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FB5D115E-3B97-4DDA-9B94-FE7DAA27B386}"/>
              </a:ext>
            </a:extLst>
          </p:cNvPr>
          <p:cNvSpPr/>
          <p:nvPr/>
        </p:nvSpPr>
        <p:spPr>
          <a:xfrm>
            <a:off x="2182443" y="10710513"/>
            <a:ext cx="301092" cy="301092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sz="1200" dirty="0">
                <a:latin typeface="+mj-lt"/>
              </a:rPr>
              <a:t>E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9646FCA-BE04-4D8A-A74A-82F5AB0E5D47}"/>
              </a:ext>
            </a:extLst>
          </p:cNvPr>
          <p:cNvSpPr/>
          <p:nvPr/>
        </p:nvSpPr>
        <p:spPr>
          <a:xfrm>
            <a:off x="2990341" y="10718210"/>
            <a:ext cx="301092" cy="301092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sz="1200" dirty="0">
                <a:latin typeface="+mj-lt"/>
              </a:rPr>
              <a:t>En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2A448111-40CB-4C75-86FE-6886E3FB0210}"/>
              </a:ext>
            </a:extLst>
          </p:cNvPr>
          <p:cNvSpPr/>
          <p:nvPr/>
        </p:nvSpPr>
        <p:spPr>
          <a:xfrm>
            <a:off x="3701000" y="10733372"/>
            <a:ext cx="301092" cy="301092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sz="1200" dirty="0">
                <a:latin typeface="+mj-lt"/>
              </a:rPr>
              <a:t>1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19D7868D-62E8-48CD-AFE1-C85919DECD3B}"/>
              </a:ext>
            </a:extLst>
          </p:cNvPr>
          <p:cNvSpPr/>
          <p:nvPr/>
        </p:nvSpPr>
        <p:spPr>
          <a:xfrm>
            <a:off x="4337932" y="10718210"/>
            <a:ext cx="301092" cy="301092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sz="1200" dirty="0">
                <a:latin typeface="+mj-lt"/>
              </a:rPr>
              <a:t>2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6D9154EC-5DFF-4E00-80FC-683C1B6CC040}"/>
              </a:ext>
            </a:extLst>
          </p:cNvPr>
          <p:cNvSpPr/>
          <p:nvPr/>
        </p:nvSpPr>
        <p:spPr>
          <a:xfrm>
            <a:off x="6166415" y="10718210"/>
            <a:ext cx="301092" cy="301092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sz="1200" dirty="0">
                <a:latin typeface="+mj-lt"/>
              </a:rPr>
              <a:t>3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4FBB032A-CB20-4A60-B8ED-79D5B8C3F28D}"/>
              </a:ext>
            </a:extLst>
          </p:cNvPr>
          <p:cNvSpPr/>
          <p:nvPr/>
        </p:nvSpPr>
        <p:spPr>
          <a:xfrm>
            <a:off x="7181669" y="10718210"/>
            <a:ext cx="301092" cy="301092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sz="1200" dirty="0">
                <a:latin typeface="+mj-lt"/>
              </a:rPr>
              <a:t>4</a:t>
            </a:r>
          </a:p>
        </p:txBody>
      </p: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C7422B1E-823B-4898-AEB4-8AB8BC16B1D2}"/>
              </a:ext>
            </a:extLst>
          </p:cNvPr>
          <p:cNvCxnSpPr>
            <a:cxnSpLocks/>
          </p:cNvCxnSpPr>
          <p:nvPr/>
        </p:nvCxnSpPr>
        <p:spPr>
          <a:xfrm flipV="1">
            <a:off x="2332129" y="11118713"/>
            <a:ext cx="0" cy="19425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13CC8B5D-45CB-4EE0-B164-782146E8D439}"/>
              </a:ext>
            </a:extLst>
          </p:cNvPr>
          <p:cNvCxnSpPr>
            <a:cxnSpLocks/>
            <a:endCxn id="28" idx="4"/>
          </p:cNvCxnSpPr>
          <p:nvPr/>
        </p:nvCxnSpPr>
        <p:spPr>
          <a:xfrm flipV="1">
            <a:off x="2332989" y="11011605"/>
            <a:ext cx="0" cy="107803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68A2D317-38D4-44BD-AEF3-0E0969EE51B8}"/>
              </a:ext>
            </a:extLst>
          </p:cNvPr>
          <p:cNvCxnSpPr>
            <a:cxnSpLocks/>
            <a:stCxn id="27" idx="0"/>
          </p:cNvCxnSpPr>
          <p:nvPr/>
        </p:nvCxnSpPr>
        <p:spPr>
          <a:xfrm flipH="1" flipV="1">
            <a:off x="1136680" y="10614660"/>
            <a:ext cx="486" cy="10355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>
            <a:extLst>
              <a:ext uri="{FF2B5EF4-FFF2-40B4-BE49-F238E27FC236}">
                <a16:creationId xmlns:a16="http://schemas.microsoft.com/office/drawing/2014/main" id="{94DD9DF6-F829-4DAF-90AD-20EA4F320EB6}"/>
              </a:ext>
            </a:extLst>
          </p:cNvPr>
          <p:cNvCxnSpPr>
            <a:cxnSpLocks/>
            <a:endCxn id="30" idx="4"/>
          </p:cNvCxnSpPr>
          <p:nvPr/>
        </p:nvCxnSpPr>
        <p:spPr>
          <a:xfrm flipV="1">
            <a:off x="3851546" y="11034464"/>
            <a:ext cx="0" cy="10685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>
            <a:extLst>
              <a:ext uri="{FF2B5EF4-FFF2-40B4-BE49-F238E27FC236}">
                <a16:creationId xmlns:a16="http://schemas.microsoft.com/office/drawing/2014/main" id="{5D937EA8-1450-40E0-94CB-34B20C6BDDB6}"/>
              </a:ext>
            </a:extLst>
          </p:cNvPr>
          <p:cNvCxnSpPr>
            <a:cxnSpLocks/>
            <a:endCxn id="32" idx="4"/>
          </p:cNvCxnSpPr>
          <p:nvPr/>
        </p:nvCxnSpPr>
        <p:spPr>
          <a:xfrm flipV="1">
            <a:off x="6316961" y="11019302"/>
            <a:ext cx="0" cy="10842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309653AB-3EB0-48EA-8C36-862AA7FF5412}"/>
              </a:ext>
            </a:extLst>
          </p:cNvPr>
          <p:cNvCxnSpPr>
            <a:cxnSpLocks/>
            <a:stCxn id="29" idx="0"/>
          </p:cNvCxnSpPr>
          <p:nvPr/>
        </p:nvCxnSpPr>
        <p:spPr>
          <a:xfrm flipV="1">
            <a:off x="3140887" y="10614660"/>
            <a:ext cx="0" cy="10355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8" name="Rectangle 17">
            <a:extLst>
              <a:ext uri="{FF2B5EF4-FFF2-40B4-BE49-F238E27FC236}">
                <a16:creationId xmlns:a16="http://schemas.microsoft.com/office/drawing/2014/main" id="{ACE40409-1BFA-485E-847F-BF6A4412D91D}"/>
              </a:ext>
            </a:extLst>
          </p:cNvPr>
          <p:cNvSpPr/>
          <p:nvPr/>
        </p:nvSpPr>
        <p:spPr>
          <a:xfrm flipV="1">
            <a:off x="8332200" y="10872548"/>
            <a:ext cx="28800" cy="143023"/>
          </a:xfrm>
          <a:custGeom>
            <a:avLst/>
            <a:gdLst>
              <a:gd name="connsiteX0" fmla="*/ 0 w 28800"/>
              <a:gd name="connsiteY0" fmla="*/ 0 h 133498"/>
              <a:gd name="connsiteX1" fmla="*/ 28800 w 28800"/>
              <a:gd name="connsiteY1" fmla="*/ 0 h 133498"/>
              <a:gd name="connsiteX2" fmla="*/ 28800 w 28800"/>
              <a:gd name="connsiteY2" fmla="*/ 133498 h 133498"/>
              <a:gd name="connsiteX3" fmla="*/ 0 w 28800"/>
              <a:gd name="connsiteY3" fmla="*/ 133498 h 133498"/>
              <a:gd name="connsiteX4" fmla="*/ 0 w 28800"/>
              <a:gd name="connsiteY4" fmla="*/ 0 h 133498"/>
              <a:gd name="connsiteX0" fmla="*/ 0 w 28800"/>
              <a:gd name="connsiteY0" fmla="*/ 0 h 148738"/>
              <a:gd name="connsiteX1" fmla="*/ 28800 w 28800"/>
              <a:gd name="connsiteY1" fmla="*/ 15240 h 148738"/>
              <a:gd name="connsiteX2" fmla="*/ 28800 w 28800"/>
              <a:gd name="connsiteY2" fmla="*/ 148738 h 148738"/>
              <a:gd name="connsiteX3" fmla="*/ 0 w 28800"/>
              <a:gd name="connsiteY3" fmla="*/ 148738 h 148738"/>
              <a:gd name="connsiteX4" fmla="*/ 0 w 28800"/>
              <a:gd name="connsiteY4" fmla="*/ 0 h 148738"/>
              <a:gd name="connsiteX0" fmla="*/ 0 w 28800"/>
              <a:gd name="connsiteY0" fmla="*/ 0 h 143023"/>
              <a:gd name="connsiteX1" fmla="*/ 28800 w 28800"/>
              <a:gd name="connsiteY1" fmla="*/ 9525 h 143023"/>
              <a:gd name="connsiteX2" fmla="*/ 28800 w 28800"/>
              <a:gd name="connsiteY2" fmla="*/ 143023 h 143023"/>
              <a:gd name="connsiteX3" fmla="*/ 0 w 28800"/>
              <a:gd name="connsiteY3" fmla="*/ 143023 h 143023"/>
              <a:gd name="connsiteX4" fmla="*/ 0 w 28800"/>
              <a:gd name="connsiteY4" fmla="*/ 0 h 143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800" h="143023">
                <a:moveTo>
                  <a:pt x="0" y="0"/>
                </a:moveTo>
                <a:lnTo>
                  <a:pt x="28800" y="9525"/>
                </a:lnTo>
                <a:lnTo>
                  <a:pt x="28800" y="143023"/>
                </a:lnTo>
                <a:lnTo>
                  <a:pt x="0" y="14302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9" name="Oval 378">
            <a:extLst>
              <a:ext uri="{FF2B5EF4-FFF2-40B4-BE49-F238E27FC236}">
                <a16:creationId xmlns:a16="http://schemas.microsoft.com/office/drawing/2014/main" id="{B81A8C7B-A575-438D-832F-B4CC72DAACD1}"/>
              </a:ext>
            </a:extLst>
          </p:cNvPr>
          <p:cNvSpPr/>
          <p:nvPr/>
        </p:nvSpPr>
        <p:spPr>
          <a:xfrm>
            <a:off x="8196918" y="10575284"/>
            <a:ext cx="301092" cy="301092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sz="1200" dirty="0">
                <a:latin typeface="+mj-lt"/>
              </a:rPr>
              <a:t>5</a:t>
            </a:r>
          </a:p>
        </p:txBody>
      </p:sp>
      <p:cxnSp>
        <p:nvCxnSpPr>
          <p:cNvPr id="380" name="Straight Connector 379">
            <a:extLst>
              <a:ext uri="{FF2B5EF4-FFF2-40B4-BE49-F238E27FC236}">
                <a16:creationId xmlns:a16="http://schemas.microsoft.com/office/drawing/2014/main" id="{D4CDF97F-ADEB-4A23-ABD6-099264B4A565}"/>
              </a:ext>
            </a:extLst>
          </p:cNvPr>
          <p:cNvCxnSpPr>
            <a:cxnSpLocks/>
          </p:cNvCxnSpPr>
          <p:nvPr/>
        </p:nvCxnSpPr>
        <p:spPr>
          <a:xfrm flipV="1">
            <a:off x="3851546" y="11138767"/>
            <a:ext cx="0" cy="194254"/>
          </a:xfrm>
          <a:prstGeom prst="line">
            <a:avLst/>
          </a:prstGeom>
          <a:ln w="28575">
            <a:solidFill>
              <a:srgbClr val="FF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1" name="Straight Connector 380">
            <a:extLst>
              <a:ext uri="{FF2B5EF4-FFF2-40B4-BE49-F238E27FC236}">
                <a16:creationId xmlns:a16="http://schemas.microsoft.com/office/drawing/2014/main" id="{966C5C51-9FBB-451D-9064-84C1996FE27C}"/>
              </a:ext>
            </a:extLst>
          </p:cNvPr>
          <p:cNvCxnSpPr>
            <a:cxnSpLocks/>
          </p:cNvCxnSpPr>
          <p:nvPr/>
        </p:nvCxnSpPr>
        <p:spPr>
          <a:xfrm flipV="1">
            <a:off x="6316606" y="11123605"/>
            <a:ext cx="0" cy="194254"/>
          </a:xfrm>
          <a:prstGeom prst="line">
            <a:avLst/>
          </a:prstGeom>
          <a:ln w="28575">
            <a:solidFill>
              <a:srgbClr val="FF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Straight Connector 383">
            <a:extLst>
              <a:ext uri="{FF2B5EF4-FFF2-40B4-BE49-F238E27FC236}">
                <a16:creationId xmlns:a16="http://schemas.microsoft.com/office/drawing/2014/main" id="{572485C2-02A1-47C3-BBE1-F84EF32D835C}"/>
              </a:ext>
            </a:extLst>
          </p:cNvPr>
          <p:cNvCxnSpPr>
            <a:cxnSpLocks/>
          </p:cNvCxnSpPr>
          <p:nvPr/>
        </p:nvCxnSpPr>
        <p:spPr>
          <a:xfrm flipV="1">
            <a:off x="3140995" y="10422311"/>
            <a:ext cx="0" cy="19425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5" name="Straight Connector 384">
            <a:extLst>
              <a:ext uri="{FF2B5EF4-FFF2-40B4-BE49-F238E27FC236}">
                <a16:creationId xmlns:a16="http://schemas.microsoft.com/office/drawing/2014/main" id="{1FC9459C-BF46-4125-AB76-31E57CF69E86}"/>
              </a:ext>
            </a:extLst>
          </p:cNvPr>
          <p:cNvCxnSpPr>
            <a:cxnSpLocks/>
          </p:cNvCxnSpPr>
          <p:nvPr/>
        </p:nvCxnSpPr>
        <p:spPr>
          <a:xfrm flipV="1">
            <a:off x="4520332" y="10435334"/>
            <a:ext cx="0" cy="194254"/>
          </a:xfrm>
          <a:prstGeom prst="line">
            <a:avLst/>
          </a:prstGeom>
          <a:ln w="28575">
            <a:solidFill>
              <a:srgbClr val="FF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Straight Connector 385">
            <a:extLst>
              <a:ext uri="{FF2B5EF4-FFF2-40B4-BE49-F238E27FC236}">
                <a16:creationId xmlns:a16="http://schemas.microsoft.com/office/drawing/2014/main" id="{D51C1044-6C27-4B46-B041-A8F31D2272DF}"/>
              </a:ext>
            </a:extLst>
          </p:cNvPr>
          <p:cNvCxnSpPr>
            <a:cxnSpLocks/>
            <a:stCxn id="40" idx="0"/>
          </p:cNvCxnSpPr>
          <p:nvPr/>
        </p:nvCxnSpPr>
        <p:spPr>
          <a:xfrm flipV="1">
            <a:off x="7332215" y="10597750"/>
            <a:ext cx="0" cy="12046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7" name="Straight Connector 386">
            <a:extLst>
              <a:ext uri="{FF2B5EF4-FFF2-40B4-BE49-F238E27FC236}">
                <a16:creationId xmlns:a16="http://schemas.microsoft.com/office/drawing/2014/main" id="{1D321200-CDC8-4BAC-9CB7-D7488638C469}"/>
              </a:ext>
            </a:extLst>
          </p:cNvPr>
          <p:cNvCxnSpPr>
            <a:cxnSpLocks/>
          </p:cNvCxnSpPr>
          <p:nvPr/>
        </p:nvCxnSpPr>
        <p:spPr>
          <a:xfrm flipV="1">
            <a:off x="7332310" y="10422436"/>
            <a:ext cx="0" cy="194254"/>
          </a:xfrm>
          <a:prstGeom prst="line">
            <a:avLst/>
          </a:prstGeom>
          <a:ln w="28575">
            <a:solidFill>
              <a:srgbClr val="FF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8A2C3C83-831B-4388-A712-5CFA5596EBBB}"/>
              </a:ext>
            </a:extLst>
          </p:cNvPr>
          <p:cNvGrpSpPr/>
          <p:nvPr/>
        </p:nvGrpSpPr>
        <p:grpSpPr>
          <a:xfrm>
            <a:off x="1086349" y="8627994"/>
            <a:ext cx="7411661" cy="900258"/>
            <a:chOff x="1086349" y="8627994"/>
            <a:chExt cx="7411661" cy="900258"/>
          </a:xfrm>
        </p:grpSpPr>
        <p:cxnSp>
          <p:nvCxnSpPr>
            <p:cNvPr id="501" name="Straight Connector 500">
              <a:extLst>
                <a:ext uri="{FF2B5EF4-FFF2-40B4-BE49-F238E27FC236}">
                  <a16:creationId xmlns:a16="http://schemas.microsoft.com/office/drawing/2014/main" id="{85878764-12D9-4F4A-982A-A5FE8E65A0F5}"/>
                </a:ext>
              </a:extLst>
            </p:cNvPr>
            <p:cNvCxnSpPr>
              <a:cxnSpLocks/>
            </p:cNvCxnSpPr>
            <p:nvPr/>
          </p:nvCxnSpPr>
          <p:spPr>
            <a:xfrm>
              <a:off x="8345386" y="8631053"/>
              <a:ext cx="0" cy="358872"/>
            </a:xfrm>
            <a:prstGeom prst="line">
              <a:avLst/>
            </a:prstGeom>
            <a:ln w="28575">
              <a:solidFill>
                <a:srgbClr val="FF66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3" name="Oval 502">
              <a:extLst>
                <a:ext uri="{FF2B5EF4-FFF2-40B4-BE49-F238E27FC236}">
                  <a16:creationId xmlns:a16="http://schemas.microsoft.com/office/drawing/2014/main" id="{542EFD98-4438-487B-A7B7-9AB63DD2EAE3}"/>
                </a:ext>
              </a:extLst>
            </p:cNvPr>
            <p:cNvSpPr/>
            <p:nvPr/>
          </p:nvSpPr>
          <p:spPr>
            <a:xfrm flipV="1">
              <a:off x="2105399" y="8929356"/>
              <a:ext cx="301092" cy="301092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cene3d>
                <a:camera prst="orthographicFront">
                  <a:rot lat="0" lon="0" rev="10800000"/>
                </a:camera>
                <a:lightRig rig="threePt" dir="t"/>
              </a:scene3d>
            </a:bodyPr>
            <a:lstStyle/>
            <a:p>
              <a:pPr algn="ctr"/>
              <a:r>
                <a:rPr lang="en-GB" sz="1200" dirty="0">
                  <a:latin typeface="+mj-lt"/>
                </a:rPr>
                <a:t>10</a:t>
              </a:r>
            </a:p>
          </p:txBody>
        </p:sp>
        <p:sp>
          <p:nvSpPr>
            <p:cNvPr id="504" name="Oval 503">
              <a:extLst>
                <a:ext uri="{FF2B5EF4-FFF2-40B4-BE49-F238E27FC236}">
                  <a16:creationId xmlns:a16="http://schemas.microsoft.com/office/drawing/2014/main" id="{4D93FE3F-0B34-4E9C-9A7D-A85624803285}"/>
                </a:ext>
              </a:extLst>
            </p:cNvPr>
            <p:cNvSpPr/>
            <p:nvPr/>
          </p:nvSpPr>
          <p:spPr>
            <a:xfrm flipV="1">
              <a:off x="3120653" y="8929356"/>
              <a:ext cx="301092" cy="301092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cene3d>
                <a:camera prst="orthographicFront">
                  <a:rot lat="0" lon="0" rev="10800000"/>
                </a:camera>
                <a:lightRig rig="threePt" dir="t"/>
              </a:scene3d>
            </a:bodyPr>
            <a:lstStyle/>
            <a:p>
              <a:pPr algn="ctr"/>
              <a:r>
                <a:rPr lang="en-GB" sz="1200" dirty="0">
                  <a:latin typeface="+mj-lt"/>
                </a:rPr>
                <a:t>R</a:t>
              </a:r>
            </a:p>
          </p:txBody>
        </p:sp>
        <p:sp>
          <p:nvSpPr>
            <p:cNvPr id="505" name="Oval 504">
              <a:extLst>
                <a:ext uri="{FF2B5EF4-FFF2-40B4-BE49-F238E27FC236}">
                  <a16:creationId xmlns:a16="http://schemas.microsoft.com/office/drawing/2014/main" id="{01C29245-585B-4B8B-B038-8540B4D6E07E}"/>
                </a:ext>
              </a:extLst>
            </p:cNvPr>
            <p:cNvSpPr/>
            <p:nvPr/>
          </p:nvSpPr>
          <p:spPr>
            <a:xfrm flipV="1">
              <a:off x="4135907" y="8929356"/>
              <a:ext cx="301092" cy="301092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cene3d>
                <a:camera prst="orthographicFront">
                  <a:rot lat="0" lon="0" rev="10800000"/>
                </a:camera>
                <a:lightRig rig="threePt" dir="t"/>
              </a:scene3d>
            </a:bodyPr>
            <a:lstStyle/>
            <a:p>
              <a:pPr algn="ctr"/>
              <a:r>
                <a:rPr lang="en-GB" sz="1200" dirty="0">
                  <a:latin typeface="+mj-lt"/>
                </a:rPr>
                <a:t>E</a:t>
              </a:r>
            </a:p>
          </p:txBody>
        </p:sp>
        <p:sp>
          <p:nvSpPr>
            <p:cNvPr id="506" name="Oval 505">
              <a:extLst>
                <a:ext uri="{FF2B5EF4-FFF2-40B4-BE49-F238E27FC236}">
                  <a16:creationId xmlns:a16="http://schemas.microsoft.com/office/drawing/2014/main" id="{07814349-E788-49F0-A1EB-AF794000F55D}"/>
                </a:ext>
              </a:extLst>
            </p:cNvPr>
            <p:cNvSpPr/>
            <p:nvPr/>
          </p:nvSpPr>
          <p:spPr>
            <a:xfrm flipV="1">
              <a:off x="5151161" y="8929356"/>
              <a:ext cx="301092" cy="301092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cene3d>
                <a:camera prst="orthographicFront">
                  <a:rot lat="0" lon="0" rev="10800000"/>
                </a:camera>
                <a:lightRig rig="threePt" dir="t"/>
              </a:scene3d>
            </a:bodyPr>
            <a:lstStyle/>
            <a:p>
              <a:pPr algn="ctr"/>
              <a:r>
                <a:rPr lang="en-GB" sz="1200" dirty="0">
                  <a:latin typeface="+mj-lt"/>
                </a:rPr>
                <a:t>9</a:t>
              </a:r>
            </a:p>
          </p:txBody>
        </p:sp>
        <p:sp>
          <p:nvSpPr>
            <p:cNvPr id="507" name="Oval 506">
              <a:extLst>
                <a:ext uri="{FF2B5EF4-FFF2-40B4-BE49-F238E27FC236}">
                  <a16:creationId xmlns:a16="http://schemas.microsoft.com/office/drawing/2014/main" id="{2719CD89-428A-4CA3-A982-C7145933764B}"/>
                </a:ext>
              </a:extLst>
            </p:cNvPr>
            <p:cNvSpPr/>
            <p:nvPr/>
          </p:nvSpPr>
          <p:spPr>
            <a:xfrm flipV="1">
              <a:off x="6166415" y="8929356"/>
              <a:ext cx="301092" cy="301092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cene3d>
                <a:camera prst="orthographicFront">
                  <a:rot lat="0" lon="0" rev="10800000"/>
                </a:camera>
                <a:lightRig rig="threePt" dir="t"/>
              </a:scene3d>
            </a:bodyPr>
            <a:lstStyle/>
            <a:p>
              <a:pPr algn="ctr"/>
              <a:r>
                <a:rPr lang="en-GB" sz="1200" dirty="0">
                  <a:latin typeface="+mj-lt"/>
                </a:rPr>
                <a:t>8</a:t>
              </a:r>
            </a:p>
          </p:txBody>
        </p:sp>
        <p:sp>
          <p:nvSpPr>
            <p:cNvPr id="508" name="Oval 507">
              <a:extLst>
                <a:ext uri="{FF2B5EF4-FFF2-40B4-BE49-F238E27FC236}">
                  <a16:creationId xmlns:a16="http://schemas.microsoft.com/office/drawing/2014/main" id="{2EACAD30-46DE-4B25-B8AD-79A6C16B7975}"/>
                </a:ext>
              </a:extLst>
            </p:cNvPr>
            <p:cNvSpPr/>
            <p:nvPr/>
          </p:nvSpPr>
          <p:spPr>
            <a:xfrm flipV="1">
              <a:off x="7181669" y="8929356"/>
              <a:ext cx="301092" cy="301092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cene3d>
                <a:camera prst="orthographicFront">
                  <a:rot lat="0" lon="0" rev="10800000"/>
                </a:camera>
                <a:lightRig rig="threePt" dir="t"/>
              </a:scene3d>
            </a:bodyPr>
            <a:lstStyle/>
            <a:p>
              <a:pPr algn="ctr"/>
              <a:r>
                <a:rPr lang="en-GB" sz="1200" dirty="0">
                  <a:latin typeface="+mj-lt"/>
                </a:rPr>
                <a:t>7</a:t>
              </a:r>
            </a:p>
          </p:txBody>
        </p:sp>
        <p:cxnSp>
          <p:nvCxnSpPr>
            <p:cNvPr id="509" name="Straight Connector 508">
              <a:extLst>
                <a:ext uri="{FF2B5EF4-FFF2-40B4-BE49-F238E27FC236}">
                  <a16:creationId xmlns:a16="http://schemas.microsoft.com/office/drawing/2014/main" id="{5D8071E2-810C-47A6-BD6B-A3B4B4555322}"/>
                </a:ext>
              </a:extLst>
            </p:cNvPr>
            <p:cNvCxnSpPr>
              <a:cxnSpLocks/>
            </p:cNvCxnSpPr>
            <p:nvPr/>
          </p:nvCxnSpPr>
          <p:spPr>
            <a:xfrm>
              <a:off x="2255085" y="8627994"/>
              <a:ext cx="0" cy="194254"/>
            </a:xfrm>
            <a:prstGeom prst="line">
              <a:avLst/>
            </a:prstGeom>
            <a:ln w="28575">
              <a:solidFill>
                <a:srgbClr val="FF66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0" name="Straight Connector 509">
              <a:extLst>
                <a:ext uri="{FF2B5EF4-FFF2-40B4-BE49-F238E27FC236}">
                  <a16:creationId xmlns:a16="http://schemas.microsoft.com/office/drawing/2014/main" id="{F0CE0F4E-131E-4165-9747-29BE1C515AE2}"/>
                </a:ext>
              </a:extLst>
            </p:cNvPr>
            <p:cNvCxnSpPr>
              <a:cxnSpLocks/>
              <a:endCxn id="503" idx="4"/>
            </p:cNvCxnSpPr>
            <p:nvPr/>
          </p:nvCxnSpPr>
          <p:spPr>
            <a:xfrm>
              <a:off x="2255945" y="8821553"/>
              <a:ext cx="0" cy="107803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2" name="Straight Connector 511">
              <a:extLst>
                <a:ext uri="{FF2B5EF4-FFF2-40B4-BE49-F238E27FC236}">
                  <a16:creationId xmlns:a16="http://schemas.microsoft.com/office/drawing/2014/main" id="{4803835A-CD8E-4E03-9832-9885E3095484}"/>
                </a:ext>
              </a:extLst>
            </p:cNvPr>
            <p:cNvCxnSpPr>
              <a:cxnSpLocks/>
              <a:endCxn id="505" idx="4"/>
            </p:cNvCxnSpPr>
            <p:nvPr/>
          </p:nvCxnSpPr>
          <p:spPr>
            <a:xfrm>
              <a:off x="4286453" y="8822505"/>
              <a:ext cx="0" cy="106851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3" name="Straight Connector 512">
              <a:extLst>
                <a:ext uri="{FF2B5EF4-FFF2-40B4-BE49-F238E27FC236}">
                  <a16:creationId xmlns:a16="http://schemas.microsoft.com/office/drawing/2014/main" id="{29CB9848-B7A1-4589-9E10-127B151E7180}"/>
                </a:ext>
              </a:extLst>
            </p:cNvPr>
            <p:cNvCxnSpPr>
              <a:cxnSpLocks/>
              <a:endCxn id="507" idx="4"/>
            </p:cNvCxnSpPr>
            <p:nvPr/>
          </p:nvCxnSpPr>
          <p:spPr>
            <a:xfrm>
              <a:off x="6316961" y="8820932"/>
              <a:ext cx="0" cy="108424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4" name="Straight Connector 513">
              <a:extLst>
                <a:ext uri="{FF2B5EF4-FFF2-40B4-BE49-F238E27FC236}">
                  <a16:creationId xmlns:a16="http://schemas.microsoft.com/office/drawing/2014/main" id="{6352992E-7E1B-4EC7-B7FF-F299C30A9DFA}"/>
                </a:ext>
              </a:extLst>
            </p:cNvPr>
            <p:cNvCxnSpPr>
              <a:cxnSpLocks/>
              <a:stCxn id="504" idx="0"/>
            </p:cNvCxnSpPr>
            <p:nvPr/>
          </p:nvCxnSpPr>
          <p:spPr>
            <a:xfrm>
              <a:off x="3271199" y="9230448"/>
              <a:ext cx="0" cy="10355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5" name="Straight Connector 514">
              <a:extLst>
                <a:ext uri="{FF2B5EF4-FFF2-40B4-BE49-F238E27FC236}">
                  <a16:creationId xmlns:a16="http://schemas.microsoft.com/office/drawing/2014/main" id="{21E9C9C3-9C87-426F-A09D-91E21784BF43}"/>
                </a:ext>
              </a:extLst>
            </p:cNvPr>
            <p:cNvCxnSpPr>
              <a:cxnSpLocks/>
              <a:stCxn id="506" idx="0"/>
            </p:cNvCxnSpPr>
            <p:nvPr/>
          </p:nvCxnSpPr>
          <p:spPr>
            <a:xfrm>
              <a:off x="5301707" y="9230448"/>
              <a:ext cx="0" cy="12260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6" name="Rectangle 17">
              <a:extLst>
                <a:ext uri="{FF2B5EF4-FFF2-40B4-BE49-F238E27FC236}">
                  <a16:creationId xmlns:a16="http://schemas.microsoft.com/office/drawing/2014/main" id="{7892345C-9C74-4609-8226-5F6305CA95FE}"/>
                </a:ext>
              </a:extLst>
            </p:cNvPr>
            <p:cNvSpPr/>
            <p:nvPr/>
          </p:nvSpPr>
          <p:spPr>
            <a:xfrm>
              <a:off x="8332200" y="8936897"/>
              <a:ext cx="28800" cy="143023"/>
            </a:xfrm>
            <a:custGeom>
              <a:avLst/>
              <a:gdLst>
                <a:gd name="connsiteX0" fmla="*/ 0 w 28800"/>
                <a:gd name="connsiteY0" fmla="*/ 0 h 133498"/>
                <a:gd name="connsiteX1" fmla="*/ 28800 w 28800"/>
                <a:gd name="connsiteY1" fmla="*/ 0 h 133498"/>
                <a:gd name="connsiteX2" fmla="*/ 28800 w 28800"/>
                <a:gd name="connsiteY2" fmla="*/ 133498 h 133498"/>
                <a:gd name="connsiteX3" fmla="*/ 0 w 28800"/>
                <a:gd name="connsiteY3" fmla="*/ 133498 h 133498"/>
                <a:gd name="connsiteX4" fmla="*/ 0 w 28800"/>
                <a:gd name="connsiteY4" fmla="*/ 0 h 133498"/>
                <a:gd name="connsiteX0" fmla="*/ 0 w 28800"/>
                <a:gd name="connsiteY0" fmla="*/ 0 h 148738"/>
                <a:gd name="connsiteX1" fmla="*/ 28800 w 28800"/>
                <a:gd name="connsiteY1" fmla="*/ 15240 h 148738"/>
                <a:gd name="connsiteX2" fmla="*/ 28800 w 28800"/>
                <a:gd name="connsiteY2" fmla="*/ 148738 h 148738"/>
                <a:gd name="connsiteX3" fmla="*/ 0 w 28800"/>
                <a:gd name="connsiteY3" fmla="*/ 148738 h 148738"/>
                <a:gd name="connsiteX4" fmla="*/ 0 w 28800"/>
                <a:gd name="connsiteY4" fmla="*/ 0 h 148738"/>
                <a:gd name="connsiteX0" fmla="*/ 0 w 28800"/>
                <a:gd name="connsiteY0" fmla="*/ 0 h 143023"/>
                <a:gd name="connsiteX1" fmla="*/ 28800 w 28800"/>
                <a:gd name="connsiteY1" fmla="*/ 9525 h 143023"/>
                <a:gd name="connsiteX2" fmla="*/ 28800 w 28800"/>
                <a:gd name="connsiteY2" fmla="*/ 143023 h 143023"/>
                <a:gd name="connsiteX3" fmla="*/ 0 w 28800"/>
                <a:gd name="connsiteY3" fmla="*/ 143023 h 143023"/>
                <a:gd name="connsiteX4" fmla="*/ 0 w 28800"/>
                <a:gd name="connsiteY4" fmla="*/ 0 h 143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800" h="143023">
                  <a:moveTo>
                    <a:pt x="0" y="0"/>
                  </a:moveTo>
                  <a:lnTo>
                    <a:pt x="28800" y="9525"/>
                  </a:lnTo>
                  <a:lnTo>
                    <a:pt x="28800" y="143023"/>
                  </a:lnTo>
                  <a:lnTo>
                    <a:pt x="0" y="143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7" name="Oval 516">
              <a:extLst>
                <a:ext uri="{FF2B5EF4-FFF2-40B4-BE49-F238E27FC236}">
                  <a16:creationId xmlns:a16="http://schemas.microsoft.com/office/drawing/2014/main" id="{F94667E3-0FD3-4DDC-AE3D-397F168E0500}"/>
                </a:ext>
              </a:extLst>
            </p:cNvPr>
            <p:cNvSpPr/>
            <p:nvPr/>
          </p:nvSpPr>
          <p:spPr>
            <a:xfrm flipV="1">
              <a:off x="8196918" y="9072282"/>
              <a:ext cx="301092" cy="301092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cene3d>
                <a:camera prst="orthographicFront">
                  <a:rot lat="0" lon="0" rev="10800000"/>
                </a:camera>
                <a:lightRig rig="threePt" dir="t"/>
              </a:scene3d>
            </a:bodyPr>
            <a:lstStyle/>
            <a:p>
              <a:pPr algn="ctr"/>
              <a:r>
                <a:rPr lang="en-GB" sz="1200" dirty="0">
                  <a:latin typeface="+mj-lt"/>
                </a:rPr>
                <a:t>6</a:t>
              </a:r>
            </a:p>
          </p:txBody>
        </p:sp>
        <p:cxnSp>
          <p:nvCxnSpPr>
            <p:cNvPr id="518" name="Straight Connector 517">
              <a:extLst>
                <a:ext uri="{FF2B5EF4-FFF2-40B4-BE49-F238E27FC236}">
                  <a16:creationId xmlns:a16="http://schemas.microsoft.com/office/drawing/2014/main" id="{3FF00359-4A90-4D29-9FCC-C6A578A4A180}"/>
                </a:ext>
              </a:extLst>
            </p:cNvPr>
            <p:cNvCxnSpPr>
              <a:cxnSpLocks/>
            </p:cNvCxnSpPr>
            <p:nvPr/>
          </p:nvCxnSpPr>
          <p:spPr>
            <a:xfrm>
              <a:off x="4286453" y="8630799"/>
              <a:ext cx="0" cy="194254"/>
            </a:xfrm>
            <a:prstGeom prst="line">
              <a:avLst/>
            </a:prstGeom>
            <a:ln w="28575">
              <a:solidFill>
                <a:srgbClr val="FF66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9" name="Straight Connector 518">
              <a:extLst>
                <a:ext uri="{FF2B5EF4-FFF2-40B4-BE49-F238E27FC236}">
                  <a16:creationId xmlns:a16="http://schemas.microsoft.com/office/drawing/2014/main" id="{8E91DED6-3CAC-4384-BF39-E5AF4324B67B}"/>
                </a:ext>
              </a:extLst>
            </p:cNvPr>
            <p:cNvCxnSpPr>
              <a:cxnSpLocks/>
            </p:cNvCxnSpPr>
            <p:nvPr/>
          </p:nvCxnSpPr>
          <p:spPr>
            <a:xfrm>
              <a:off x="6316606" y="8630799"/>
              <a:ext cx="0" cy="194254"/>
            </a:xfrm>
            <a:prstGeom prst="line">
              <a:avLst/>
            </a:prstGeom>
            <a:ln w="28575">
              <a:solidFill>
                <a:srgbClr val="FF66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1" name="Straight Connector 520">
              <a:extLst>
                <a:ext uri="{FF2B5EF4-FFF2-40B4-BE49-F238E27FC236}">
                  <a16:creationId xmlns:a16="http://schemas.microsoft.com/office/drawing/2014/main" id="{BF3B76F5-3FCB-41FA-87AC-6ECA1AE3F2EC}"/>
                </a:ext>
              </a:extLst>
            </p:cNvPr>
            <p:cNvCxnSpPr>
              <a:cxnSpLocks/>
            </p:cNvCxnSpPr>
            <p:nvPr/>
          </p:nvCxnSpPr>
          <p:spPr>
            <a:xfrm>
              <a:off x="3271307" y="9332093"/>
              <a:ext cx="0" cy="194254"/>
            </a:xfrm>
            <a:prstGeom prst="line">
              <a:avLst/>
            </a:prstGeom>
            <a:ln w="28575">
              <a:solidFill>
                <a:srgbClr val="FF66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2" name="Straight Connector 521">
              <a:extLst>
                <a:ext uri="{FF2B5EF4-FFF2-40B4-BE49-F238E27FC236}">
                  <a16:creationId xmlns:a16="http://schemas.microsoft.com/office/drawing/2014/main" id="{12336486-5681-4E91-A011-339E172107AC}"/>
                </a:ext>
              </a:extLst>
            </p:cNvPr>
            <p:cNvCxnSpPr>
              <a:cxnSpLocks/>
            </p:cNvCxnSpPr>
            <p:nvPr/>
          </p:nvCxnSpPr>
          <p:spPr>
            <a:xfrm>
              <a:off x="5302537" y="9333998"/>
              <a:ext cx="0" cy="194254"/>
            </a:xfrm>
            <a:prstGeom prst="line">
              <a:avLst/>
            </a:prstGeom>
            <a:ln w="28575">
              <a:solidFill>
                <a:srgbClr val="FF66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3" name="Straight Connector 522">
              <a:extLst>
                <a:ext uri="{FF2B5EF4-FFF2-40B4-BE49-F238E27FC236}">
                  <a16:creationId xmlns:a16="http://schemas.microsoft.com/office/drawing/2014/main" id="{23164311-E0FF-47EC-AA04-AC07E16A937B}"/>
                </a:ext>
              </a:extLst>
            </p:cNvPr>
            <p:cNvCxnSpPr>
              <a:cxnSpLocks/>
              <a:stCxn id="508" idx="0"/>
            </p:cNvCxnSpPr>
            <p:nvPr/>
          </p:nvCxnSpPr>
          <p:spPr>
            <a:xfrm>
              <a:off x="7332215" y="9230448"/>
              <a:ext cx="0" cy="12046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4" name="Straight Connector 523">
              <a:extLst>
                <a:ext uri="{FF2B5EF4-FFF2-40B4-BE49-F238E27FC236}">
                  <a16:creationId xmlns:a16="http://schemas.microsoft.com/office/drawing/2014/main" id="{B36F0C06-E135-4862-9D78-981930D2F3EA}"/>
                </a:ext>
              </a:extLst>
            </p:cNvPr>
            <p:cNvCxnSpPr>
              <a:cxnSpLocks/>
            </p:cNvCxnSpPr>
            <p:nvPr/>
          </p:nvCxnSpPr>
          <p:spPr>
            <a:xfrm>
              <a:off x="7332310" y="9331968"/>
              <a:ext cx="0" cy="194254"/>
            </a:xfrm>
            <a:prstGeom prst="line">
              <a:avLst/>
            </a:prstGeom>
            <a:ln w="28575">
              <a:solidFill>
                <a:srgbClr val="FF66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7" name="Straight Connector 556">
              <a:extLst>
                <a:ext uri="{FF2B5EF4-FFF2-40B4-BE49-F238E27FC236}">
                  <a16:creationId xmlns:a16="http://schemas.microsoft.com/office/drawing/2014/main" id="{186F208D-914C-4835-9001-E9A7DE65C8A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34817" y="9162592"/>
              <a:ext cx="0" cy="358872"/>
            </a:xfrm>
            <a:prstGeom prst="line">
              <a:avLst/>
            </a:prstGeom>
            <a:ln w="28575">
              <a:solidFill>
                <a:srgbClr val="FF66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8" name="Rectangle 17">
              <a:extLst>
                <a:ext uri="{FF2B5EF4-FFF2-40B4-BE49-F238E27FC236}">
                  <a16:creationId xmlns:a16="http://schemas.microsoft.com/office/drawing/2014/main" id="{93F8ED55-01F2-4EDA-B68B-47BE1CDF1B10}"/>
                </a:ext>
              </a:extLst>
            </p:cNvPr>
            <p:cNvSpPr/>
            <p:nvPr/>
          </p:nvSpPr>
          <p:spPr>
            <a:xfrm flipH="1" flipV="1">
              <a:off x="1221631" y="9076407"/>
              <a:ext cx="28800" cy="143023"/>
            </a:xfrm>
            <a:custGeom>
              <a:avLst/>
              <a:gdLst>
                <a:gd name="connsiteX0" fmla="*/ 0 w 28800"/>
                <a:gd name="connsiteY0" fmla="*/ 0 h 133498"/>
                <a:gd name="connsiteX1" fmla="*/ 28800 w 28800"/>
                <a:gd name="connsiteY1" fmla="*/ 0 h 133498"/>
                <a:gd name="connsiteX2" fmla="*/ 28800 w 28800"/>
                <a:gd name="connsiteY2" fmla="*/ 133498 h 133498"/>
                <a:gd name="connsiteX3" fmla="*/ 0 w 28800"/>
                <a:gd name="connsiteY3" fmla="*/ 133498 h 133498"/>
                <a:gd name="connsiteX4" fmla="*/ 0 w 28800"/>
                <a:gd name="connsiteY4" fmla="*/ 0 h 133498"/>
                <a:gd name="connsiteX0" fmla="*/ 0 w 28800"/>
                <a:gd name="connsiteY0" fmla="*/ 0 h 148738"/>
                <a:gd name="connsiteX1" fmla="*/ 28800 w 28800"/>
                <a:gd name="connsiteY1" fmla="*/ 15240 h 148738"/>
                <a:gd name="connsiteX2" fmla="*/ 28800 w 28800"/>
                <a:gd name="connsiteY2" fmla="*/ 148738 h 148738"/>
                <a:gd name="connsiteX3" fmla="*/ 0 w 28800"/>
                <a:gd name="connsiteY3" fmla="*/ 148738 h 148738"/>
                <a:gd name="connsiteX4" fmla="*/ 0 w 28800"/>
                <a:gd name="connsiteY4" fmla="*/ 0 h 148738"/>
                <a:gd name="connsiteX0" fmla="*/ 0 w 28800"/>
                <a:gd name="connsiteY0" fmla="*/ 0 h 143023"/>
                <a:gd name="connsiteX1" fmla="*/ 28800 w 28800"/>
                <a:gd name="connsiteY1" fmla="*/ 9525 h 143023"/>
                <a:gd name="connsiteX2" fmla="*/ 28800 w 28800"/>
                <a:gd name="connsiteY2" fmla="*/ 143023 h 143023"/>
                <a:gd name="connsiteX3" fmla="*/ 0 w 28800"/>
                <a:gd name="connsiteY3" fmla="*/ 143023 h 143023"/>
                <a:gd name="connsiteX4" fmla="*/ 0 w 28800"/>
                <a:gd name="connsiteY4" fmla="*/ 0 h 143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800" h="143023">
                  <a:moveTo>
                    <a:pt x="0" y="0"/>
                  </a:moveTo>
                  <a:lnTo>
                    <a:pt x="28800" y="9525"/>
                  </a:lnTo>
                  <a:lnTo>
                    <a:pt x="28800" y="143023"/>
                  </a:lnTo>
                  <a:lnTo>
                    <a:pt x="0" y="143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9" name="Oval 558">
              <a:extLst>
                <a:ext uri="{FF2B5EF4-FFF2-40B4-BE49-F238E27FC236}">
                  <a16:creationId xmlns:a16="http://schemas.microsoft.com/office/drawing/2014/main" id="{031550DF-9A63-4853-9B6A-CFEB8EA021B2}"/>
                </a:ext>
              </a:extLst>
            </p:cNvPr>
            <p:cNvSpPr/>
            <p:nvPr/>
          </p:nvSpPr>
          <p:spPr>
            <a:xfrm>
              <a:off x="1086349" y="8779143"/>
              <a:ext cx="301092" cy="301092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GB" sz="1200" dirty="0">
                  <a:latin typeface="+mj-lt"/>
                </a:rPr>
                <a:t>11</a:t>
              </a:r>
            </a:p>
          </p:txBody>
        </p:sp>
      </p:grpSp>
      <p:sp>
        <p:nvSpPr>
          <p:cNvPr id="562" name="Oval 561">
            <a:extLst>
              <a:ext uri="{FF2B5EF4-FFF2-40B4-BE49-F238E27FC236}">
                <a16:creationId xmlns:a16="http://schemas.microsoft.com/office/drawing/2014/main" id="{FD686E30-33DA-4205-9979-EFE4444B87BF}"/>
              </a:ext>
            </a:extLst>
          </p:cNvPr>
          <p:cNvSpPr/>
          <p:nvPr/>
        </p:nvSpPr>
        <p:spPr>
          <a:xfrm flipV="1">
            <a:off x="2113820" y="7141585"/>
            <a:ext cx="301092" cy="301092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cene3d>
              <a:camera prst="orthographicFront">
                <a:rot lat="0" lon="0" rev="10800000"/>
              </a:camera>
              <a:lightRig rig="threePt" dir="t"/>
            </a:scene3d>
          </a:bodyPr>
          <a:lstStyle/>
          <a:p>
            <a:pPr algn="ctr"/>
            <a:r>
              <a:rPr lang="en-GB" sz="1200" dirty="0">
                <a:latin typeface="+mj-lt"/>
              </a:rPr>
              <a:t>13</a:t>
            </a:r>
          </a:p>
        </p:txBody>
      </p:sp>
      <p:sp>
        <p:nvSpPr>
          <p:cNvPr id="563" name="Oval 562">
            <a:extLst>
              <a:ext uri="{FF2B5EF4-FFF2-40B4-BE49-F238E27FC236}">
                <a16:creationId xmlns:a16="http://schemas.microsoft.com/office/drawing/2014/main" id="{E9C3B902-DC01-43B9-A3EE-7D9C148C70D4}"/>
              </a:ext>
            </a:extLst>
          </p:cNvPr>
          <p:cNvSpPr/>
          <p:nvPr/>
        </p:nvSpPr>
        <p:spPr>
          <a:xfrm flipV="1">
            <a:off x="3129074" y="7141585"/>
            <a:ext cx="301092" cy="301092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cene3d>
              <a:camera prst="orthographicFront">
                <a:rot lat="0" lon="0" rev="10800000"/>
              </a:camera>
              <a:lightRig rig="threePt" dir="t"/>
            </a:scene3d>
          </a:bodyPr>
          <a:lstStyle/>
          <a:p>
            <a:pPr algn="ctr"/>
            <a:r>
              <a:rPr lang="en-GB" sz="1200" dirty="0">
                <a:latin typeface="+mj-lt"/>
              </a:rPr>
              <a:t>14</a:t>
            </a:r>
          </a:p>
        </p:txBody>
      </p:sp>
      <p:sp>
        <p:nvSpPr>
          <p:cNvPr id="564" name="Oval 563">
            <a:extLst>
              <a:ext uri="{FF2B5EF4-FFF2-40B4-BE49-F238E27FC236}">
                <a16:creationId xmlns:a16="http://schemas.microsoft.com/office/drawing/2014/main" id="{4D744EB6-A59B-48BF-9334-65C172EB745F}"/>
              </a:ext>
            </a:extLst>
          </p:cNvPr>
          <p:cNvSpPr/>
          <p:nvPr/>
        </p:nvSpPr>
        <p:spPr>
          <a:xfrm flipV="1">
            <a:off x="4144328" y="7141585"/>
            <a:ext cx="301092" cy="301092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cene3d>
              <a:camera prst="orthographicFront">
                <a:rot lat="0" lon="0" rev="10800000"/>
              </a:camera>
              <a:lightRig rig="threePt" dir="t"/>
            </a:scene3d>
          </a:bodyPr>
          <a:lstStyle/>
          <a:p>
            <a:pPr algn="ctr"/>
            <a:r>
              <a:rPr lang="en-GB" sz="1200" dirty="0">
                <a:latin typeface="+mj-lt"/>
              </a:rPr>
              <a:t>15</a:t>
            </a:r>
          </a:p>
        </p:txBody>
      </p:sp>
      <p:sp>
        <p:nvSpPr>
          <p:cNvPr id="565" name="Oval 564">
            <a:extLst>
              <a:ext uri="{FF2B5EF4-FFF2-40B4-BE49-F238E27FC236}">
                <a16:creationId xmlns:a16="http://schemas.microsoft.com/office/drawing/2014/main" id="{7ABC0CBD-3A2F-4119-AA7A-688B28039B63}"/>
              </a:ext>
            </a:extLst>
          </p:cNvPr>
          <p:cNvSpPr/>
          <p:nvPr/>
        </p:nvSpPr>
        <p:spPr>
          <a:xfrm flipV="1">
            <a:off x="5159582" y="7141585"/>
            <a:ext cx="301092" cy="301092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cene3d>
              <a:camera prst="orthographicFront">
                <a:rot lat="0" lon="0" rev="10800000"/>
              </a:camera>
              <a:lightRig rig="threePt" dir="t"/>
            </a:scene3d>
          </a:bodyPr>
          <a:lstStyle/>
          <a:p>
            <a:pPr algn="ctr"/>
            <a:r>
              <a:rPr lang="en-GB" sz="1200" dirty="0">
                <a:latin typeface="+mj-lt"/>
              </a:rPr>
              <a:t>16</a:t>
            </a:r>
          </a:p>
        </p:txBody>
      </p:sp>
      <p:sp>
        <p:nvSpPr>
          <p:cNvPr id="566" name="Oval 565">
            <a:extLst>
              <a:ext uri="{FF2B5EF4-FFF2-40B4-BE49-F238E27FC236}">
                <a16:creationId xmlns:a16="http://schemas.microsoft.com/office/drawing/2014/main" id="{A7E1BD59-EA2C-47B2-A079-D77149E81F43}"/>
              </a:ext>
            </a:extLst>
          </p:cNvPr>
          <p:cNvSpPr/>
          <p:nvPr/>
        </p:nvSpPr>
        <p:spPr>
          <a:xfrm flipV="1">
            <a:off x="6174836" y="7141585"/>
            <a:ext cx="301092" cy="301092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cene3d>
              <a:camera prst="orthographicFront">
                <a:rot lat="0" lon="0" rev="10800000"/>
              </a:camera>
              <a:lightRig rig="threePt" dir="t"/>
            </a:scene3d>
          </a:bodyPr>
          <a:lstStyle/>
          <a:p>
            <a:pPr algn="ctr"/>
            <a:r>
              <a:rPr lang="en-GB" sz="1200" dirty="0">
                <a:latin typeface="+mj-lt"/>
              </a:rPr>
              <a:t>17</a:t>
            </a:r>
          </a:p>
        </p:txBody>
      </p:sp>
      <p:sp>
        <p:nvSpPr>
          <p:cNvPr id="567" name="Oval 566">
            <a:extLst>
              <a:ext uri="{FF2B5EF4-FFF2-40B4-BE49-F238E27FC236}">
                <a16:creationId xmlns:a16="http://schemas.microsoft.com/office/drawing/2014/main" id="{ADA1C709-A3F3-45B3-9DFE-0B2669FEE251}"/>
              </a:ext>
            </a:extLst>
          </p:cNvPr>
          <p:cNvSpPr/>
          <p:nvPr/>
        </p:nvSpPr>
        <p:spPr>
          <a:xfrm flipV="1">
            <a:off x="7190090" y="7141585"/>
            <a:ext cx="301092" cy="301092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cene3d>
              <a:camera prst="orthographicFront">
                <a:rot lat="0" lon="0" rev="10800000"/>
              </a:camera>
              <a:lightRig rig="threePt" dir="t"/>
            </a:scene3d>
          </a:bodyPr>
          <a:lstStyle/>
          <a:p>
            <a:pPr algn="ctr"/>
            <a:r>
              <a:rPr lang="en-GB" sz="1200" dirty="0">
                <a:latin typeface="+mj-lt"/>
              </a:rPr>
              <a:t>18</a:t>
            </a:r>
          </a:p>
        </p:txBody>
      </p:sp>
      <p:cxnSp>
        <p:nvCxnSpPr>
          <p:cNvPr id="568" name="Straight Connector 567">
            <a:extLst>
              <a:ext uri="{FF2B5EF4-FFF2-40B4-BE49-F238E27FC236}">
                <a16:creationId xmlns:a16="http://schemas.microsoft.com/office/drawing/2014/main" id="{8BA01CAB-1C40-4C32-8B7A-BE4FA635B655}"/>
              </a:ext>
            </a:extLst>
          </p:cNvPr>
          <p:cNvCxnSpPr>
            <a:cxnSpLocks/>
          </p:cNvCxnSpPr>
          <p:nvPr/>
        </p:nvCxnSpPr>
        <p:spPr>
          <a:xfrm>
            <a:off x="3287572" y="6840223"/>
            <a:ext cx="0" cy="194254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9" name="Straight Connector 568">
            <a:extLst>
              <a:ext uri="{FF2B5EF4-FFF2-40B4-BE49-F238E27FC236}">
                <a16:creationId xmlns:a16="http://schemas.microsoft.com/office/drawing/2014/main" id="{2919EAC6-7EC8-4FED-A832-6D91FB9F5BDD}"/>
              </a:ext>
            </a:extLst>
          </p:cNvPr>
          <p:cNvCxnSpPr>
            <a:cxnSpLocks/>
          </p:cNvCxnSpPr>
          <p:nvPr/>
        </p:nvCxnSpPr>
        <p:spPr>
          <a:xfrm>
            <a:off x="3288432" y="7033782"/>
            <a:ext cx="0" cy="107803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0" name="Straight Connector 569">
            <a:extLst>
              <a:ext uri="{FF2B5EF4-FFF2-40B4-BE49-F238E27FC236}">
                <a16:creationId xmlns:a16="http://schemas.microsoft.com/office/drawing/2014/main" id="{99033128-F983-4632-A571-4AE011AC6E7F}"/>
              </a:ext>
            </a:extLst>
          </p:cNvPr>
          <p:cNvCxnSpPr>
            <a:cxnSpLocks/>
          </p:cNvCxnSpPr>
          <p:nvPr/>
        </p:nvCxnSpPr>
        <p:spPr>
          <a:xfrm>
            <a:off x="5304656" y="7034734"/>
            <a:ext cx="0" cy="10685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1" name="Straight Connector 570">
            <a:extLst>
              <a:ext uri="{FF2B5EF4-FFF2-40B4-BE49-F238E27FC236}">
                <a16:creationId xmlns:a16="http://schemas.microsoft.com/office/drawing/2014/main" id="{FC1CB5DA-2BAB-4464-B348-3E7F8F617D30}"/>
              </a:ext>
            </a:extLst>
          </p:cNvPr>
          <p:cNvCxnSpPr>
            <a:cxnSpLocks/>
          </p:cNvCxnSpPr>
          <p:nvPr/>
        </p:nvCxnSpPr>
        <p:spPr>
          <a:xfrm>
            <a:off x="7339420" y="7023913"/>
            <a:ext cx="0" cy="10842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2" name="Straight Connector 571">
            <a:extLst>
              <a:ext uri="{FF2B5EF4-FFF2-40B4-BE49-F238E27FC236}">
                <a16:creationId xmlns:a16="http://schemas.microsoft.com/office/drawing/2014/main" id="{E71CD08C-5EE9-4216-B93F-9A264FBF8CBE}"/>
              </a:ext>
            </a:extLst>
          </p:cNvPr>
          <p:cNvCxnSpPr>
            <a:cxnSpLocks/>
          </p:cNvCxnSpPr>
          <p:nvPr/>
        </p:nvCxnSpPr>
        <p:spPr>
          <a:xfrm>
            <a:off x="2255085" y="7442677"/>
            <a:ext cx="0" cy="182259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3" name="Straight Connector 572">
            <a:extLst>
              <a:ext uri="{FF2B5EF4-FFF2-40B4-BE49-F238E27FC236}">
                <a16:creationId xmlns:a16="http://schemas.microsoft.com/office/drawing/2014/main" id="{706BF864-AD2C-4A49-850A-9B9CAD07A24F}"/>
              </a:ext>
            </a:extLst>
          </p:cNvPr>
          <p:cNvCxnSpPr>
            <a:cxnSpLocks/>
          </p:cNvCxnSpPr>
          <p:nvPr/>
        </p:nvCxnSpPr>
        <p:spPr>
          <a:xfrm>
            <a:off x="4294874" y="7442677"/>
            <a:ext cx="0" cy="1226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6" name="Straight Connector 575">
            <a:extLst>
              <a:ext uri="{FF2B5EF4-FFF2-40B4-BE49-F238E27FC236}">
                <a16:creationId xmlns:a16="http://schemas.microsoft.com/office/drawing/2014/main" id="{321F671A-C811-4270-BA56-CDEC8B3B6337}"/>
              </a:ext>
            </a:extLst>
          </p:cNvPr>
          <p:cNvCxnSpPr>
            <a:cxnSpLocks/>
          </p:cNvCxnSpPr>
          <p:nvPr/>
        </p:nvCxnSpPr>
        <p:spPr>
          <a:xfrm>
            <a:off x="5304656" y="6843028"/>
            <a:ext cx="0" cy="194254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7" name="Straight Connector 576">
            <a:extLst>
              <a:ext uri="{FF2B5EF4-FFF2-40B4-BE49-F238E27FC236}">
                <a16:creationId xmlns:a16="http://schemas.microsoft.com/office/drawing/2014/main" id="{2B88A172-16B0-4A04-9AD2-D9BD288E47B0}"/>
              </a:ext>
            </a:extLst>
          </p:cNvPr>
          <p:cNvCxnSpPr>
            <a:cxnSpLocks/>
          </p:cNvCxnSpPr>
          <p:nvPr/>
        </p:nvCxnSpPr>
        <p:spPr>
          <a:xfrm>
            <a:off x="7339065" y="6833780"/>
            <a:ext cx="0" cy="194254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8" name="Straight Connector 577">
            <a:extLst>
              <a:ext uri="{FF2B5EF4-FFF2-40B4-BE49-F238E27FC236}">
                <a16:creationId xmlns:a16="http://schemas.microsoft.com/office/drawing/2014/main" id="{FF0D74A7-A569-4BAB-9709-196BF5F46668}"/>
              </a:ext>
            </a:extLst>
          </p:cNvPr>
          <p:cNvCxnSpPr>
            <a:cxnSpLocks/>
          </p:cNvCxnSpPr>
          <p:nvPr/>
        </p:nvCxnSpPr>
        <p:spPr>
          <a:xfrm>
            <a:off x="2255085" y="7543858"/>
            <a:ext cx="0" cy="194254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9" name="Straight Connector 578">
            <a:extLst>
              <a:ext uri="{FF2B5EF4-FFF2-40B4-BE49-F238E27FC236}">
                <a16:creationId xmlns:a16="http://schemas.microsoft.com/office/drawing/2014/main" id="{876B7894-F52C-4C6A-B01A-B638AE5D3286}"/>
              </a:ext>
            </a:extLst>
          </p:cNvPr>
          <p:cNvCxnSpPr>
            <a:cxnSpLocks/>
          </p:cNvCxnSpPr>
          <p:nvPr/>
        </p:nvCxnSpPr>
        <p:spPr>
          <a:xfrm>
            <a:off x="4294171" y="7554357"/>
            <a:ext cx="0" cy="194254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0" name="Straight Connector 579">
            <a:extLst>
              <a:ext uri="{FF2B5EF4-FFF2-40B4-BE49-F238E27FC236}">
                <a16:creationId xmlns:a16="http://schemas.microsoft.com/office/drawing/2014/main" id="{FA62D4D5-7D12-493E-A77F-C640DCD09AE4}"/>
              </a:ext>
            </a:extLst>
          </p:cNvPr>
          <p:cNvCxnSpPr>
            <a:cxnSpLocks/>
          </p:cNvCxnSpPr>
          <p:nvPr/>
        </p:nvCxnSpPr>
        <p:spPr>
          <a:xfrm>
            <a:off x="6327603" y="7433897"/>
            <a:ext cx="0" cy="12046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1" name="Straight Connector 580">
            <a:extLst>
              <a:ext uri="{FF2B5EF4-FFF2-40B4-BE49-F238E27FC236}">
                <a16:creationId xmlns:a16="http://schemas.microsoft.com/office/drawing/2014/main" id="{7D9637B2-CFD7-4C3B-8D59-940225C2E85B}"/>
              </a:ext>
            </a:extLst>
          </p:cNvPr>
          <p:cNvCxnSpPr>
            <a:cxnSpLocks/>
          </p:cNvCxnSpPr>
          <p:nvPr/>
        </p:nvCxnSpPr>
        <p:spPr>
          <a:xfrm>
            <a:off x="6325027" y="7543858"/>
            <a:ext cx="0" cy="194254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9" name="Oval 438">
            <a:extLst>
              <a:ext uri="{FF2B5EF4-FFF2-40B4-BE49-F238E27FC236}">
                <a16:creationId xmlns:a16="http://schemas.microsoft.com/office/drawing/2014/main" id="{EE1F33B0-BC1D-4106-B372-8704C3B5FA2F}"/>
              </a:ext>
            </a:extLst>
          </p:cNvPr>
          <p:cNvSpPr/>
          <p:nvPr/>
        </p:nvSpPr>
        <p:spPr>
          <a:xfrm flipV="1">
            <a:off x="8318320" y="6898851"/>
            <a:ext cx="301092" cy="301092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cene3d>
              <a:camera prst="orthographicFront">
                <a:rot lat="0" lon="0" rev="10800000"/>
              </a:camera>
              <a:lightRig rig="threePt" dir="t"/>
            </a:scene3d>
          </a:bodyPr>
          <a:lstStyle/>
          <a:p>
            <a:pPr algn="ctr"/>
            <a:r>
              <a:rPr lang="en-GB" sz="1200" dirty="0">
                <a:latin typeface="+mj-lt"/>
              </a:rPr>
              <a:t>19</a:t>
            </a:r>
          </a:p>
        </p:txBody>
      </p:sp>
      <p:cxnSp>
        <p:nvCxnSpPr>
          <p:cNvPr id="440" name="Straight Connector 439">
            <a:extLst>
              <a:ext uri="{FF2B5EF4-FFF2-40B4-BE49-F238E27FC236}">
                <a16:creationId xmlns:a16="http://schemas.microsoft.com/office/drawing/2014/main" id="{99E3E506-1349-4A9A-BC98-655F7FE99FDE}"/>
              </a:ext>
            </a:extLst>
          </p:cNvPr>
          <p:cNvCxnSpPr>
            <a:cxnSpLocks/>
            <a:stCxn id="439" idx="0"/>
          </p:cNvCxnSpPr>
          <p:nvPr/>
        </p:nvCxnSpPr>
        <p:spPr>
          <a:xfrm flipH="1">
            <a:off x="8465366" y="7199943"/>
            <a:ext cx="0" cy="176005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1" name="Straight Connector 440">
            <a:extLst>
              <a:ext uri="{FF2B5EF4-FFF2-40B4-BE49-F238E27FC236}">
                <a16:creationId xmlns:a16="http://schemas.microsoft.com/office/drawing/2014/main" id="{3EF1EF0B-C7B2-4E10-90F3-D9AF8C0461F1}"/>
              </a:ext>
            </a:extLst>
          </p:cNvPr>
          <p:cNvCxnSpPr>
            <a:cxnSpLocks/>
          </p:cNvCxnSpPr>
          <p:nvPr/>
        </p:nvCxnSpPr>
        <p:spPr>
          <a:xfrm>
            <a:off x="8465366" y="7370055"/>
            <a:ext cx="0" cy="352984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5" name="Group 584">
            <a:extLst>
              <a:ext uri="{FF2B5EF4-FFF2-40B4-BE49-F238E27FC236}">
                <a16:creationId xmlns:a16="http://schemas.microsoft.com/office/drawing/2014/main" id="{310187DF-E34A-4927-93B0-BC1F554EEAF6}"/>
              </a:ext>
            </a:extLst>
          </p:cNvPr>
          <p:cNvGrpSpPr/>
          <p:nvPr/>
        </p:nvGrpSpPr>
        <p:grpSpPr>
          <a:xfrm>
            <a:off x="2113820" y="5051644"/>
            <a:ext cx="5292128" cy="920772"/>
            <a:chOff x="2105399" y="8614659"/>
            <a:chExt cx="5292128" cy="920772"/>
          </a:xfrm>
        </p:grpSpPr>
        <p:sp>
          <p:nvSpPr>
            <p:cNvPr id="587" name="Oval 586">
              <a:extLst>
                <a:ext uri="{FF2B5EF4-FFF2-40B4-BE49-F238E27FC236}">
                  <a16:creationId xmlns:a16="http://schemas.microsoft.com/office/drawing/2014/main" id="{233F9B50-5912-4538-8C47-8AEF329A7CEE}"/>
                </a:ext>
              </a:extLst>
            </p:cNvPr>
            <p:cNvSpPr/>
            <p:nvPr/>
          </p:nvSpPr>
          <p:spPr>
            <a:xfrm flipV="1">
              <a:off x="2105399" y="8916021"/>
              <a:ext cx="301092" cy="301092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cene3d>
                <a:camera prst="orthographicFront">
                  <a:rot lat="0" lon="0" rev="10800000"/>
                </a:camera>
                <a:lightRig rig="threePt" dir="t"/>
              </a:scene3d>
            </a:bodyPr>
            <a:lstStyle/>
            <a:p>
              <a:pPr algn="ctr"/>
              <a:r>
                <a:rPr lang="en-GB" sz="1200" dirty="0">
                  <a:latin typeface="+mj-lt"/>
                </a:rPr>
                <a:t>25</a:t>
              </a:r>
            </a:p>
          </p:txBody>
        </p:sp>
        <p:sp>
          <p:nvSpPr>
            <p:cNvPr id="588" name="Oval 587">
              <a:extLst>
                <a:ext uri="{FF2B5EF4-FFF2-40B4-BE49-F238E27FC236}">
                  <a16:creationId xmlns:a16="http://schemas.microsoft.com/office/drawing/2014/main" id="{6ED98F80-9BBC-442E-AC0C-47C8FD34C8E1}"/>
                </a:ext>
              </a:extLst>
            </p:cNvPr>
            <p:cNvSpPr/>
            <p:nvPr/>
          </p:nvSpPr>
          <p:spPr>
            <a:xfrm flipV="1">
              <a:off x="3120653" y="8916021"/>
              <a:ext cx="301092" cy="301092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cene3d>
                <a:camera prst="orthographicFront">
                  <a:rot lat="0" lon="0" rev="10800000"/>
                </a:camera>
                <a:lightRig rig="threePt" dir="t"/>
              </a:scene3d>
            </a:bodyPr>
            <a:lstStyle/>
            <a:p>
              <a:pPr algn="ctr"/>
              <a:r>
                <a:rPr lang="en-GB" sz="1200" dirty="0">
                  <a:latin typeface="+mj-lt"/>
                </a:rPr>
                <a:t>24</a:t>
              </a:r>
            </a:p>
          </p:txBody>
        </p:sp>
        <p:sp>
          <p:nvSpPr>
            <p:cNvPr id="589" name="Oval 588">
              <a:extLst>
                <a:ext uri="{FF2B5EF4-FFF2-40B4-BE49-F238E27FC236}">
                  <a16:creationId xmlns:a16="http://schemas.microsoft.com/office/drawing/2014/main" id="{D1C3F116-D038-47BC-9FA2-BD5AD283F8E7}"/>
                </a:ext>
              </a:extLst>
            </p:cNvPr>
            <p:cNvSpPr/>
            <p:nvPr/>
          </p:nvSpPr>
          <p:spPr>
            <a:xfrm flipV="1">
              <a:off x="4135907" y="8916021"/>
              <a:ext cx="301092" cy="301092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cene3d>
                <a:camera prst="orthographicFront">
                  <a:rot lat="0" lon="0" rev="10800000"/>
                </a:camera>
                <a:lightRig rig="threePt" dir="t"/>
              </a:scene3d>
            </a:bodyPr>
            <a:lstStyle/>
            <a:p>
              <a:pPr algn="ctr"/>
              <a:r>
                <a:rPr lang="en-GB" sz="1200" dirty="0">
                  <a:latin typeface="+mj-lt"/>
                </a:rPr>
                <a:t>23</a:t>
              </a:r>
            </a:p>
          </p:txBody>
        </p:sp>
        <p:sp>
          <p:nvSpPr>
            <p:cNvPr id="590" name="Oval 589">
              <a:extLst>
                <a:ext uri="{FF2B5EF4-FFF2-40B4-BE49-F238E27FC236}">
                  <a16:creationId xmlns:a16="http://schemas.microsoft.com/office/drawing/2014/main" id="{97EF7120-96E2-4D59-A3AF-49524895F084}"/>
                </a:ext>
              </a:extLst>
            </p:cNvPr>
            <p:cNvSpPr/>
            <p:nvPr/>
          </p:nvSpPr>
          <p:spPr>
            <a:xfrm flipV="1">
              <a:off x="5151161" y="8916021"/>
              <a:ext cx="301092" cy="301092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cene3d>
                <a:camera prst="orthographicFront">
                  <a:rot lat="0" lon="0" rev="10800000"/>
                </a:camera>
                <a:lightRig rig="threePt" dir="t"/>
              </a:scene3d>
            </a:bodyPr>
            <a:lstStyle/>
            <a:p>
              <a:pPr algn="ctr"/>
              <a:r>
                <a:rPr lang="en-GB" sz="1200" dirty="0">
                  <a:latin typeface="+mj-lt"/>
                </a:rPr>
                <a:t>22</a:t>
              </a:r>
            </a:p>
          </p:txBody>
        </p:sp>
        <p:sp>
          <p:nvSpPr>
            <p:cNvPr id="591" name="Oval 590">
              <a:extLst>
                <a:ext uri="{FF2B5EF4-FFF2-40B4-BE49-F238E27FC236}">
                  <a16:creationId xmlns:a16="http://schemas.microsoft.com/office/drawing/2014/main" id="{E6FDB3F2-C949-4454-B19F-3F67D64668C9}"/>
                </a:ext>
              </a:extLst>
            </p:cNvPr>
            <p:cNvSpPr/>
            <p:nvPr/>
          </p:nvSpPr>
          <p:spPr>
            <a:xfrm flipV="1">
              <a:off x="6166415" y="8916021"/>
              <a:ext cx="301092" cy="301092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cene3d>
                <a:camera prst="orthographicFront">
                  <a:rot lat="0" lon="0" rev="10800000"/>
                </a:camera>
                <a:lightRig rig="threePt" dir="t"/>
              </a:scene3d>
            </a:bodyPr>
            <a:lstStyle/>
            <a:p>
              <a:pPr algn="ctr"/>
              <a:r>
                <a:rPr lang="en-GB" sz="1200" dirty="0">
                  <a:latin typeface="+mj-lt"/>
                </a:rPr>
                <a:t>21</a:t>
              </a:r>
            </a:p>
          </p:txBody>
        </p:sp>
        <p:sp>
          <p:nvSpPr>
            <p:cNvPr id="592" name="Oval 591">
              <a:extLst>
                <a:ext uri="{FF2B5EF4-FFF2-40B4-BE49-F238E27FC236}">
                  <a16:creationId xmlns:a16="http://schemas.microsoft.com/office/drawing/2014/main" id="{10887A2E-60C0-40BF-B01F-FCF9D284BE19}"/>
                </a:ext>
              </a:extLst>
            </p:cNvPr>
            <p:cNvSpPr/>
            <p:nvPr/>
          </p:nvSpPr>
          <p:spPr>
            <a:xfrm flipV="1">
              <a:off x="7096435" y="8916021"/>
              <a:ext cx="301092" cy="301092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cene3d>
                <a:camera prst="orthographicFront">
                  <a:rot lat="0" lon="0" rev="10800000"/>
                </a:camera>
                <a:lightRig rig="threePt" dir="t"/>
              </a:scene3d>
            </a:bodyPr>
            <a:lstStyle/>
            <a:p>
              <a:pPr algn="ctr"/>
              <a:r>
                <a:rPr lang="en-GB" sz="1200" dirty="0">
                  <a:latin typeface="+mj-lt"/>
                </a:rPr>
                <a:t>E</a:t>
              </a:r>
            </a:p>
          </p:txBody>
        </p:sp>
        <p:cxnSp>
          <p:nvCxnSpPr>
            <p:cNvPr id="593" name="Straight Connector 592">
              <a:extLst>
                <a:ext uri="{FF2B5EF4-FFF2-40B4-BE49-F238E27FC236}">
                  <a16:creationId xmlns:a16="http://schemas.microsoft.com/office/drawing/2014/main" id="{8133CA69-B48D-404A-884B-F008893C8ABC}"/>
                </a:ext>
              </a:extLst>
            </p:cNvPr>
            <p:cNvCxnSpPr>
              <a:cxnSpLocks/>
            </p:cNvCxnSpPr>
            <p:nvPr/>
          </p:nvCxnSpPr>
          <p:spPr>
            <a:xfrm>
              <a:off x="2256990" y="8614659"/>
              <a:ext cx="0" cy="194254"/>
            </a:xfrm>
            <a:prstGeom prst="line">
              <a:avLst/>
            </a:prstGeom>
            <a:ln w="28575">
              <a:solidFill>
                <a:srgbClr val="33CC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4" name="Straight Connector 593">
              <a:extLst>
                <a:ext uri="{FF2B5EF4-FFF2-40B4-BE49-F238E27FC236}">
                  <a16:creationId xmlns:a16="http://schemas.microsoft.com/office/drawing/2014/main" id="{4B63CE41-1CCA-4CE0-9BA6-7FAAF9C4BCD0}"/>
                </a:ext>
              </a:extLst>
            </p:cNvPr>
            <p:cNvCxnSpPr>
              <a:cxnSpLocks/>
              <a:endCxn id="587" idx="4"/>
            </p:cNvCxnSpPr>
            <p:nvPr/>
          </p:nvCxnSpPr>
          <p:spPr>
            <a:xfrm>
              <a:off x="2255945" y="8808218"/>
              <a:ext cx="0" cy="107803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5" name="Straight Connector 594">
              <a:extLst>
                <a:ext uri="{FF2B5EF4-FFF2-40B4-BE49-F238E27FC236}">
                  <a16:creationId xmlns:a16="http://schemas.microsoft.com/office/drawing/2014/main" id="{BB236779-881E-4E5B-8141-96A0721F6033}"/>
                </a:ext>
              </a:extLst>
            </p:cNvPr>
            <p:cNvCxnSpPr>
              <a:cxnSpLocks/>
              <a:endCxn id="589" idx="4"/>
            </p:cNvCxnSpPr>
            <p:nvPr/>
          </p:nvCxnSpPr>
          <p:spPr>
            <a:xfrm>
              <a:off x="4286453" y="8795249"/>
              <a:ext cx="0" cy="120772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6" name="Straight Connector 595">
              <a:extLst>
                <a:ext uri="{FF2B5EF4-FFF2-40B4-BE49-F238E27FC236}">
                  <a16:creationId xmlns:a16="http://schemas.microsoft.com/office/drawing/2014/main" id="{0AB243F5-7514-4C1F-9342-BDA1ADD60425}"/>
                </a:ext>
              </a:extLst>
            </p:cNvPr>
            <p:cNvCxnSpPr>
              <a:cxnSpLocks/>
              <a:endCxn id="591" idx="4"/>
            </p:cNvCxnSpPr>
            <p:nvPr/>
          </p:nvCxnSpPr>
          <p:spPr>
            <a:xfrm>
              <a:off x="6316961" y="8807597"/>
              <a:ext cx="0" cy="108424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7" name="Straight Connector 596">
              <a:extLst>
                <a:ext uri="{FF2B5EF4-FFF2-40B4-BE49-F238E27FC236}">
                  <a16:creationId xmlns:a16="http://schemas.microsoft.com/office/drawing/2014/main" id="{97F9053E-E99D-4583-B944-D3D2B7C45F60}"/>
                </a:ext>
              </a:extLst>
            </p:cNvPr>
            <p:cNvCxnSpPr>
              <a:cxnSpLocks/>
              <a:stCxn id="588" idx="0"/>
            </p:cNvCxnSpPr>
            <p:nvPr/>
          </p:nvCxnSpPr>
          <p:spPr>
            <a:xfrm>
              <a:off x="3271199" y="9217113"/>
              <a:ext cx="0" cy="150623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8" name="Straight Connector 597">
              <a:extLst>
                <a:ext uri="{FF2B5EF4-FFF2-40B4-BE49-F238E27FC236}">
                  <a16:creationId xmlns:a16="http://schemas.microsoft.com/office/drawing/2014/main" id="{31B5BC10-B81E-43C8-8B7E-4A632C63772E}"/>
                </a:ext>
              </a:extLst>
            </p:cNvPr>
            <p:cNvCxnSpPr>
              <a:cxnSpLocks/>
              <a:stCxn id="590" idx="0"/>
            </p:cNvCxnSpPr>
            <p:nvPr/>
          </p:nvCxnSpPr>
          <p:spPr>
            <a:xfrm>
              <a:off x="5301707" y="9217113"/>
              <a:ext cx="0" cy="109265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1" name="Straight Connector 600">
              <a:extLst>
                <a:ext uri="{FF2B5EF4-FFF2-40B4-BE49-F238E27FC236}">
                  <a16:creationId xmlns:a16="http://schemas.microsoft.com/office/drawing/2014/main" id="{15C176FA-5EBB-43B2-9747-82E1A577BC64}"/>
                </a:ext>
              </a:extLst>
            </p:cNvPr>
            <p:cNvCxnSpPr>
              <a:cxnSpLocks/>
            </p:cNvCxnSpPr>
            <p:nvPr/>
          </p:nvCxnSpPr>
          <p:spPr>
            <a:xfrm>
              <a:off x="4286453" y="8615559"/>
              <a:ext cx="0" cy="194254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2" name="Straight Connector 601">
              <a:extLst>
                <a:ext uri="{FF2B5EF4-FFF2-40B4-BE49-F238E27FC236}">
                  <a16:creationId xmlns:a16="http://schemas.microsoft.com/office/drawing/2014/main" id="{4D66E32E-C4C4-4081-9A65-1E92DE8BAF91}"/>
                </a:ext>
              </a:extLst>
            </p:cNvPr>
            <p:cNvCxnSpPr>
              <a:cxnSpLocks/>
            </p:cNvCxnSpPr>
            <p:nvPr/>
          </p:nvCxnSpPr>
          <p:spPr>
            <a:xfrm>
              <a:off x="6316606" y="8615559"/>
              <a:ext cx="0" cy="194254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3" name="Straight Connector 602">
              <a:extLst>
                <a:ext uri="{FF2B5EF4-FFF2-40B4-BE49-F238E27FC236}">
                  <a16:creationId xmlns:a16="http://schemas.microsoft.com/office/drawing/2014/main" id="{0B8BC0DE-6EFF-431A-BE91-8F5D51B96984}"/>
                </a:ext>
              </a:extLst>
            </p:cNvPr>
            <p:cNvCxnSpPr>
              <a:cxnSpLocks/>
            </p:cNvCxnSpPr>
            <p:nvPr/>
          </p:nvCxnSpPr>
          <p:spPr>
            <a:xfrm>
              <a:off x="3271307" y="9326378"/>
              <a:ext cx="0" cy="194254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4" name="Straight Connector 603">
              <a:extLst>
                <a:ext uri="{FF2B5EF4-FFF2-40B4-BE49-F238E27FC236}">
                  <a16:creationId xmlns:a16="http://schemas.microsoft.com/office/drawing/2014/main" id="{035A69D1-8526-4C0F-B82A-38F90E56E19C}"/>
                </a:ext>
              </a:extLst>
            </p:cNvPr>
            <p:cNvCxnSpPr>
              <a:cxnSpLocks/>
            </p:cNvCxnSpPr>
            <p:nvPr/>
          </p:nvCxnSpPr>
          <p:spPr>
            <a:xfrm>
              <a:off x="5301267" y="9326378"/>
              <a:ext cx="0" cy="201874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5" name="Straight Connector 604">
              <a:extLst>
                <a:ext uri="{FF2B5EF4-FFF2-40B4-BE49-F238E27FC236}">
                  <a16:creationId xmlns:a16="http://schemas.microsoft.com/office/drawing/2014/main" id="{22956724-C738-4D87-8FC2-4AF01956104A}"/>
                </a:ext>
              </a:extLst>
            </p:cNvPr>
            <p:cNvCxnSpPr>
              <a:cxnSpLocks/>
              <a:stCxn id="592" idx="0"/>
            </p:cNvCxnSpPr>
            <p:nvPr/>
          </p:nvCxnSpPr>
          <p:spPr>
            <a:xfrm>
              <a:off x="7246981" y="9217113"/>
              <a:ext cx="0" cy="12046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6" name="Straight Connector 605">
              <a:extLst>
                <a:ext uri="{FF2B5EF4-FFF2-40B4-BE49-F238E27FC236}">
                  <a16:creationId xmlns:a16="http://schemas.microsoft.com/office/drawing/2014/main" id="{F90578F2-0C5D-4917-BD88-1CC872657070}"/>
                </a:ext>
              </a:extLst>
            </p:cNvPr>
            <p:cNvCxnSpPr>
              <a:cxnSpLocks/>
            </p:cNvCxnSpPr>
            <p:nvPr/>
          </p:nvCxnSpPr>
          <p:spPr>
            <a:xfrm>
              <a:off x="7257372" y="9335587"/>
              <a:ext cx="95" cy="199844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0" name="Group 609">
            <a:extLst>
              <a:ext uri="{FF2B5EF4-FFF2-40B4-BE49-F238E27FC236}">
                <a16:creationId xmlns:a16="http://schemas.microsoft.com/office/drawing/2014/main" id="{5F804E10-4AF1-4AFD-B1A1-AB16B5975CC6}"/>
              </a:ext>
            </a:extLst>
          </p:cNvPr>
          <p:cNvGrpSpPr/>
          <p:nvPr/>
        </p:nvGrpSpPr>
        <p:grpSpPr>
          <a:xfrm>
            <a:off x="2113820" y="3269577"/>
            <a:ext cx="5377362" cy="898975"/>
            <a:chOff x="2105399" y="8625422"/>
            <a:chExt cx="5377362" cy="898975"/>
          </a:xfrm>
        </p:grpSpPr>
        <p:sp>
          <p:nvSpPr>
            <p:cNvPr id="612" name="Oval 611">
              <a:extLst>
                <a:ext uri="{FF2B5EF4-FFF2-40B4-BE49-F238E27FC236}">
                  <a16:creationId xmlns:a16="http://schemas.microsoft.com/office/drawing/2014/main" id="{48FCB861-7E26-4502-BFC3-3622DA5291DA}"/>
                </a:ext>
              </a:extLst>
            </p:cNvPr>
            <p:cNvSpPr/>
            <p:nvPr/>
          </p:nvSpPr>
          <p:spPr>
            <a:xfrm flipV="1">
              <a:off x="2105399" y="8929356"/>
              <a:ext cx="301092" cy="301092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cene3d>
                <a:camera prst="orthographicFront">
                  <a:rot lat="0" lon="0" rev="10800000"/>
                </a:camera>
                <a:lightRig rig="threePt" dir="t"/>
              </a:scene3d>
            </a:bodyPr>
            <a:lstStyle/>
            <a:p>
              <a:pPr algn="ctr"/>
              <a:r>
                <a:rPr lang="en-GB" sz="1200" dirty="0">
                  <a:latin typeface="+mj-lt"/>
                </a:rPr>
                <a:t>26</a:t>
              </a:r>
            </a:p>
          </p:txBody>
        </p:sp>
        <p:sp>
          <p:nvSpPr>
            <p:cNvPr id="613" name="Oval 612">
              <a:extLst>
                <a:ext uri="{FF2B5EF4-FFF2-40B4-BE49-F238E27FC236}">
                  <a16:creationId xmlns:a16="http://schemas.microsoft.com/office/drawing/2014/main" id="{83B7D7D3-B198-452B-8302-5E508A2FC1AD}"/>
                </a:ext>
              </a:extLst>
            </p:cNvPr>
            <p:cNvSpPr/>
            <p:nvPr/>
          </p:nvSpPr>
          <p:spPr>
            <a:xfrm flipV="1">
              <a:off x="3120653" y="8929356"/>
              <a:ext cx="301092" cy="301092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cene3d>
                <a:camera prst="orthographicFront">
                  <a:rot lat="0" lon="0" rev="10800000"/>
                </a:camera>
                <a:lightRig rig="threePt" dir="t"/>
              </a:scene3d>
            </a:bodyPr>
            <a:lstStyle/>
            <a:p>
              <a:pPr algn="ctr"/>
              <a:r>
                <a:rPr lang="en-GB" sz="1200" dirty="0">
                  <a:latin typeface="+mj-lt"/>
                </a:rPr>
                <a:t>27</a:t>
              </a:r>
            </a:p>
          </p:txBody>
        </p:sp>
        <p:sp>
          <p:nvSpPr>
            <p:cNvPr id="614" name="Oval 613">
              <a:extLst>
                <a:ext uri="{FF2B5EF4-FFF2-40B4-BE49-F238E27FC236}">
                  <a16:creationId xmlns:a16="http://schemas.microsoft.com/office/drawing/2014/main" id="{EB625AF0-3D12-4EFD-99A9-CE07C7C5510C}"/>
                </a:ext>
              </a:extLst>
            </p:cNvPr>
            <p:cNvSpPr/>
            <p:nvPr/>
          </p:nvSpPr>
          <p:spPr>
            <a:xfrm flipV="1">
              <a:off x="4135907" y="8929356"/>
              <a:ext cx="301092" cy="301092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cene3d>
                <a:camera prst="orthographicFront">
                  <a:rot lat="0" lon="0" rev="10800000"/>
                </a:camera>
                <a:lightRig rig="threePt" dir="t"/>
              </a:scene3d>
            </a:bodyPr>
            <a:lstStyle/>
            <a:p>
              <a:pPr algn="ctr"/>
              <a:r>
                <a:rPr lang="en-GB" sz="1200" dirty="0">
                  <a:latin typeface="+mj-lt"/>
                </a:rPr>
                <a:t>28</a:t>
              </a:r>
            </a:p>
          </p:txBody>
        </p:sp>
        <p:sp>
          <p:nvSpPr>
            <p:cNvPr id="615" name="Oval 614">
              <a:extLst>
                <a:ext uri="{FF2B5EF4-FFF2-40B4-BE49-F238E27FC236}">
                  <a16:creationId xmlns:a16="http://schemas.microsoft.com/office/drawing/2014/main" id="{6A170524-D9AC-4C18-B2E3-10AC5116DCAC}"/>
                </a:ext>
              </a:extLst>
            </p:cNvPr>
            <p:cNvSpPr/>
            <p:nvPr/>
          </p:nvSpPr>
          <p:spPr>
            <a:xfrm flipV="1">
              <a:off x="5151161" y="8929356"/>
              <a:ext cx="301092" cy="301092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cene3d>
                <a:camera prst="orthographicFront">
                  <a:rot lat="0" lon="0" rev="10800000"/>
                </a:camera>
                <a:lightRig rig="threePt" dir="t"/>
              </a:scene3d>
            </a:bodyPr>
            <a:lstStyle/>
            <a:p>
              <a:pPr algn="ctr"/>
              <a:r>
                <a:rPr lang="en-GB" sz="1200" dirty="0">
                  <a:latin typeface="+mj-lt"/>
                </a:rPr>
                <a:t>29</a:t>
              </a:r>
            </a:p>
          </p:txBody>
        </p:sp>
        <p:sp>
          <p:nvSpPr>
            <p:cNvPr id="616" name="Oval 615">
              <a:extLst>
                <a:ext uri="{FF2B5EF4-FFF2-40B4-BE49-F238E27FC236}">
                  <a16:creationId xmlns:a16="http://schemas.microsoft.com/office/drawing/2014/main" id="{8E567B1E-B17E-4121-B8E5-9E3FED519A39}"/>
                </a:ext>
              </a:extLst>
            </p:cNvPr>
            <p:cNvSpPr/>
            <p:nvPr/>
          </p:nvSpPr>
          <p:spPr>
            <a:xfrm flipV="1">
              <a:off x="6166415" y="8929356"/>
              <a:ext cx="301092" cy="301092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cene3d>
                <a:camera prst="orthographicFront">
                  <a:rot lat="0" lon="0" rev="10800000"/>
                </a:camera>
                <a:lightRig rig="threePt" dir="t"/>
              </a:scene3d>
            </a:bodyPr>
            <a:lstStyle/>
            <a:p>
              <a:pPr algn="ctr"/>
              <a:r>
                <a:rPr lang="en-GB" sz="1200" dirty="0">
                  <a:latin typeface="+mj-lt"/>
                </a:rPr>
                <a:t>30</a:t>
              </a:r>
            </a:p>
          </p:txBody>
        </p:sp>
        <p:sp>
          <p:nvSpPr>
            <p:cNvPr id="617" name="Oval 616">
              <a:extLst>
                <a:ext uri="{FF2B5EF4-FFF2-40B4-BE49-F238E27FC236}">
                  <a16:creationId xmlns:a16="http://schemas.microsoft.com/office/drawing/2014/main" id="{F01FBE15-ED2E-4B31-AFE2-06FF32E548FC}"/>
                </a:ext>
              </a:extLst>
            </p:cNvPr>
            <p:cNvSpPr/>
            <p:nvPr/>
          </p:nvSpPr>
          <p:spPr>
            <a:xfrm flipV="1">
              <a:off x="7181669" y="8929356"/>
              <a:ext cx="301092" cy="301092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cene3d>
                <a:camera prst="orthographicFront">
                  <a:rot lat="0" lon="0" rev="10800000"/>
                </a:camera>
                <a:lightRig rig="threePt" dir="t"/>
              </a:scene3d>
            </a:bodyPr>
            <a:lstStyle/>
            <a:p>
              <a:pPr algn="ctr"/>
              <a:r>
                <a:rPr lang="en-GB" sz="1200" dirty="0">
                  <a:latin typeface="+mj-lt"/>
                </a:rPr>
                <a:t>31</a:t>
              </a:r>
            </a:p>
          </p:txBody>
        </p:sp>
        <p:cxnSp>
          <p:nvCxnSpPr>
            <p:cNvPr id="620" name="Straight Connector 619">
              <a:extLst>
                <a:ext uri="{FF2B5EF4-FFF2-40B4-BE49-F238E27FC236}">
                  <a16:creationId xmlns:a16="http://schemas.microsoft.com/office/drawing/2014/main" id="{A26B162B-3F9F-4534-93EF-FC9CAF1C44B1}"/>
                </a:ext>
              </a:extLst>
            </p:cNvPr>
            <p:cNvCxnSpPr>
              <a:cxnSpLocks/>
            </p:cNvCxnSpPr>
            <p:nvPr/>
          </p:nvCxnSpPr>
          <p:spPr>
            <a:xfrm>
              <a:off x="3291585" y="8832964"/>
              <a:ext cx="0" cy="106851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1" name="Straight Connector 620">
              <a:extLst>
                <a:ext uri="{FF2B5EF4-FFF2-40B4-BE49-F238E27FC236}">
                  <a16:creationId xmlns:a16="http://schemas.microsoft.com/office/drawing/2014/main" id="{D86757A8-FE63-4C5E-97DF-D4903555990D}"/>
                </a:ext>
              </a:extLst>
            </p:cNvPr>
            <p:cNvCxnSpPr>
              <a:cxnSpLocks/>
            </p:cNvCxnSpPr>
            <p:nvPr/>
          </p:nvCxnSpPr>
          <p:spPr>
            <a:xfrm>
              <a:off x="5311327" y="8819676"/>
              <a:ext cx="0" cy="108424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2" name="Straight Connector 621">
              <a:extLst>
                <a:ext uri="{FF2B5EF4-FFF2-40B4-BE49-F238E27FC236}">
                  <a16:creationId xmlns:a16="http://schemas.microsoft.com/office/drawing/2014/main" id="{38CA595C-1696-459E-BACF-F8B67B0FA1F3}"/>
                </a:ext>
              </a:extLst>
            </p:cNvPr>
            <p:cNvCxnSpPr>
              <a:cxnSpLocks/>
            </p:cNvCxnSpPr>
            <p:nvPr/>
          </p:nvCxnSpPr>
          <p:spPr>
            <a:xfrm>
              <a:off x="2254431" y="9222054"/>
              <a:ext cx="0" cy="10355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3" name="Straight Connector 622">
              <a:extLst>
                <a:ext uri="{FF2B5EF4-FFF2-40B4-BE49-F238E27FC236}">
                  <a16:creationId xmlns:a16="http://schemas.microsoft.com/office/drawing/2014/main" id="{2AD7DBFE-C62E-472C-AA29-8B09138A8BE8}"/>
                </a:ext>
              </a:extLst>
            </p:cNvPr>
            <p:cNvCxnSpPr>
              <a:cxnSpLocks/>
            </p:cNvCxnSpPr>
            <p:nvPr/>
          </p:nvCxnSpPr>
          <p:spPr>
            <a:xfrm>
              <a:off x="6315776" y="9220149"/>
              <a:ext cx="0" cy="12260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6" name="Straight Connector 625">
              <a:extLst>
                <a:ext uri="{FF2B5EF4-FFF2-40B4-BE49-F238E27FC236}">
                  <a16:creationId xmlns:a16="http://schemas.microsoft.com/office/drawing/2014/main" id="{87C79B4D-441B-4FB9-ACB3-1776B12F4912}"/>
                </a:ext>
              </a:extLst>
            </p:cNvPr>
            <p:cNvCxnSpPr>
              <a:cxnSpLocks/>
            </p:cNvCxnSpPr>
            <p:nvPr/>
          </p:nvCxnSpPr>
          <p:spPr>
            <a:xfrm>
              <a:off x="3291585" y="8641258"/>
              <a:ext cx="0" cy="194254"/>
            </a:xfrm>
            <a:prstGeom prst="line">
              <a:avLst/>
            </a:prstGeom>
            <a:ln w="28575">
              <a:solidFill>
                <a:srgbClr val="33CC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7" name="Straight Connector 626">
              <a:extLst>
                <a:ext uri="{FF2B5EF4-FFF2-40B4-BE49-F238E27FC236}">
                  <a16:creationId xmlns:a16="http://schemas.microsoft.com/office/drawing/2014/main" id="{40583422-1CF1-440D-B76D-ECA37AA9FDD9}"/>
                </a:ext>
              </a:extLst>
            </p:cNvPr>
            <p:cNvCxnSpPr>
              <a:cxnSpLocks/>
            </p:cNvCxnSpPr>
            <p:nvPr/>
          </p:nvCxnSpPr>
          <p:spPr>
            <a:xfrm>
              <a:off x="5310972" y="8641258"/>
              <a:ext cx="0" cy="182539"/>
            </a:xfrm>
            <a:prstGeom prst="line">
              <a:avLst/>
            </a:prstGeom>
            <a:ln w="28575">
              <a:solidFill>
                <a:srgbClr val="33CC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8" name="Straight Connector 627">
              <a:extLst>
                <a:ext uri="{FF2B5EF4-FFF2-40B4-BE49-F238E27FC236}">
                  <a16:creationId xmlns:a16="http://schemas.microsoft.com/office/drawing/2014/main" id="{DD552F4A-843C-4603-A92A-6D0D7BDD9B5C}"/>
                </a:ext>
              </a:extLst>
            </p:cNvPr>
            <p:cNvCxnSpPr>
              <a:cxnSpLocks/>
            </p:cNvCxnSpPr>
            <p:nvPr/>
          </p:nvCxnSpPr>
          <p:spPr>
            <a:xfrm>
              <a:off x="2254539" y="9323699"/>
              <a:ext cx="0" cy="194254"/>
            </a:xfrm>
            <a:prstGeom prst="line">
              <a:avLst/>
            </a:prstGeom>
            <a:ln w="28575">
              <a:solidFill>
                <a:srgbClr val="33CC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9" name="Straight Connector 628">
              <a:extLst>
                <a:ext uri="{FF2B5EF4-FFF2-40B4-BE49-F238E27FC236}">
                  <a16:creationId xmlns:a16="http://schemas.microsoft.com/office/drawing/2014/main" id="{9A6C1216-464C-47C4-B982-33C084EA688B}"/>
                </a:ext>
              </a:extLst>
            </p:cNvPr>
            <p:cNvCxnSpPr>
              <a:cxnSpLocks/>
            </p:cNvCxnSpPr>
            <p:nvPr/>
          </p:nvCxnSpPr>
          <p:spPr>
            <a:xfrm>
              <a:off x="6316606" y="9330143"/>
              <a:ext cx="0" cy="194254"/>
            </a:xfrm>
            <a:prstGeom prst="line">
              <a:avLst/>
            </a:prstGeom>
            <a:ln w="28575">
              <a:solidFill>
                <a:srgbClr val="33CC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3" name="Straight Connector 542">
              <a:extLst>
                <a:ext uri="{FF2B5EF4-FFF2-40B4-BE49-F238E27FC236}">
                  <a16:creationId xmlns:a16="http://schemas.microsoft.com/office/drawing/2014/main" id="{3DE0F6B0-30BA-43DF-B978-BA1E7F4D9DCB}"/>
                </a:ext>
              </a:extLst>
            </p:cNvPr>
            <p:cNvCxnSpPr>
              <a:cxnSpLocks/>
            </p:cNvCxnSpPr>
            <p:nvPr/>
          </p:nvCxnSpPr>
          <p:spPr>
            <a:xfrm>
              <a:off x="4277924" y="9222054"/>
              <a:ext cx="0" cy="10355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4" name="Straight Connector 543">
              <a:extLst>
                <a:ext uri="{FF2B5EF4-FFF2-40B4-BE49-F238E27FC236}">
                  <a16:creationId xmlns:a16="http://schemas.microsoft.com/office/drawing/2014/main" id="{D05C5056-BFE4-4495-86EA-F7BA9A2F3673}"/>
                </a:ext>
              </a:extLst>
            </p:cNvPr>
            <p:cNvCxnSpPr>
              <a:cxnSpLocks/>
            </p:cNvCxnSpPr>
            <p:nvPr/>
          </p:nvCxnSpPr>
          <p:spPr>
            <a:xfrm>
              <a:off x="4278032" y="9323699"/>
              <a:ext cx="0" cy="194254"/>
            </a:xfrm>
            <a:prstGeom prst="line">
              <a:avLst/>
            </a:prstGeom>
            <a:ln w="28575">
              <a:solidFill>
                <a:srgbClr val="33CC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8" name="Straight Connector 547">
              <a:extLst>
                <a:ext uri="{FF2B5EF4-FFF2-40B4-BE49-F238E27FC236}">
                  <a16:creationId xmlns:a16="http://schemas.microsoft.com/office/drawing/2014/main" id="{034529D5-4289-44EC-AD4B-9EBF6A5DD564}"/>
                </a:ext>
              </a:extLst>
            </p:cNvPr>
            <p:cNvCxnSpPr>
              <a:cxnSpLocks/>
            </p:cNvCxnSpPr>
            <p:nvPr/>
          </p:nvCxnSpPr>
          <p:spPr>
            <a:xfrm>
              <a:off x="7331632" y="8815555"/>
              <a:ext cx="0" cy="108424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9" name="Straight Connector 548">
              <a:extLst>
                <a:ext uri="{FF2B5EF4-FFF2-40B4-BE49-F238E27FC236}">
                  <a16:creationId xmlns:a16="http://schemas.microsoft.com/office/drawing/2014/main" id="{F1255013-75CB-4F93-A955-B17C8D5F4F26}"/>
                </a:ext>
              </a:extLst>
            </p:cNvPr>
            <p:cNvCxnSpPr>
              <a:cxnSpLocks/>
            </p:cNvCxnSpPr>
            <p:nvPr/>
          </p:nvCxnSpPr>
          <p:spPr>
            <a:xfrm>
              <a:off x="7331277" y="8625422"/>
              <a:ext cx="0" cy="194254"/>
            </a:xfrm>
            <a:prstGeom prst="line">
              <a:avLst/>
            </a:prstGeom>
            <a:ln w="28575">
              <a:solidFill>
                <a:srgbClr val="33CC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7" name="Oval 636">
            <a:extLst>
              <a:ext uri="{FF2B5EF4-FFF2-40B4-BE49-F238E27FC236}">
                <a16:creationId xmlns:a16="http://schemas.microsoft.com/office/drawing/2014/main" id="{34D719C3-3A41-4F43-AEFC-2C3F920AD9F7}"/>
              </a:ext>
            </a:extLst>
          </p:cNvPr>
          <p:cNvSpPr/>
          <p:nvPr/>
        </p:nvSpPr>
        <p:spPr>
          <a:xfrm flipV="1">
            <a:off x="2113820" y="1784245"/>
            <a:ext cx="301092" cy="301092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cene3d>
              <a:camera prst="orthographicFront">
                <a:rot lat="0" lon="0" rev="10800000"/>
              </a:camera>
              <a:lightRig rig="threePt" dir="t"/>
            </a:scene3d>
          </a:bodyPr>
          <a:lstStyle/>
          <a:p>
            <a:pPr algn="ctr"/>
            <a:r>
              <a:rPr lang="en-GB" sz="1200" dirty="0">
                <a:latin typeface="+mj-lt"/>
              </a:rPr>
              <a:t>36</a:t>
            </a:r>
          </a:p>
        </p:txBody>
      </p:sp>
      <p:sp>
        <p:nvSpPr>
          <p:cNvPr id="638" name="Oval 637">
            <a:extLst>
              <a:ext uri="{FF2B5EF4-FFF2-40B4-BE49-F238E27FC236}">
                <a16:creationId xmlns:a16="http://schemas.microsoft.com/office/drawing/2014/main" id="{68C91D4C-40F9-4FB9-9BEC-62C64DDAA050}"/>
              </a:ext>
            </a:extLst>
          </p:cNvPr>
          <p:cNvSpPr/>
          <p:nvPr/>
        </p:nvSpPr>
        <p:spPr>
          <a:xfrm flipV="1">
            <a:off x="3129074" y="1784245"/>
            <a:ext cx="301092" cy="301092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cene3d>
              <a:camera prst="orthographicFront">
                <a:rot lat="0" lon="0" rev="10800000"/>
              </a:camera>
              <a:lightRig rig="threePt" dir="t"/>
            </a:scene3d>
          </a:bodyPr>
          <a:lstStyle/>
          <a:p>
            <a:pPr algn="ctr"/>
            <a:r>
              <a:rPr lang="en-GB" sz="1200" dirty="0">
                <a:latin typeface="+mj-lt"/>
              </a:rPr>
              <a:t>35</a:t>
            </a:r>
          </a:p>
        </p:txBody>
      </p:sp>
      <p:sp>
        <p:nvSpPr>
          <p:cNvPr id="639" name="Oval 638">
            <a:extLst>
              <a:ext uri="{FF2B5EF4-FFF2-40B4-BE49-F238E27FC236}">
                <a16:creationId xmlns:a16="http://schemas.microsoft.com/office/drawing/2014/main" id="{CB779495-5774-441A-9630-DB90DFF5A8A2}"/>
              </a:ext>
            </a:extLst>
          </p:cNvPr>
          <p:cNvSpPr/>
          <p:nvPr/>
        </p:nvSpPr>
        <p:spPr>
          <a:xfrm flipV="1">
            <a:off x="4144328" y="1784245"/>
            <a:ext cx="301092" cy="301092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cene3d>
              <a:camera prst="orthographicFront">
                <a:rot lat="0" lon="0" rev="10800000"/>
              </a:camera>
              <a:lightRig rig="threePt" dir="t"/>
            </a:scene3d>
          </a:bodyPr>
          <a:lstStyle/>
          <a:p>
            <a:pPr algn="ctr"/>
            <a:r>
              <a:rPr lang="en-GB" sz="1200" dirty="0">
                <a:latin typeface="+mj-lt"/>
              </a:rPr>
              <a:t>34</a:t>
            </a:r>
          </a:p>
        </p:txBody>
      </p:sp>
      <p:sp>
        <p:nvSpPr>
          <p:cNvPr id="640" name="Oval 639">
            <a:extLst>
              <a:ext uri="{FF2B5EF4-FFF2-40B4-BE49-F238E27FC236}">
                <a16:creationId xmlns:a16="http://schemas.microsoft.com/office/drawing/2014/main" id="{F98BA545-131A-4109-A309-31512D849AFD}"/>
              </a:ext>
            </a:extLst>
          </p:cNvPr>
          <p:cNvSpPr/>
          <p:nvPr/>
        </p:nvSpPr>
        <p:spPr>
          <a:xfrm flipV="1">
            <a:off x="5159582" y="1784245"/>
            <a:ext cx="301092" cy="301092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cene3d>
              <a:camera prst="orthographicFront">
                <a:rot lat="0" lon="0" rev="10800000"/>
              </a:camera>
              <a:lightRig rig="threePt" dir="t"/>
            </a:scene3d>
          </a:bodyPr>
          <a:lstStyle/>
          <a:p>
            <a:pPr algn="ctr"/>
            <a:r>
              <a:rPr lang="en-GB" sz="1200" dirty="0">
                <a:latin typeface="+mj-lt"/>
              </a:rPr>
              <a:t>33</a:t>
            </a:r>
          </a:p>
        </p:txBody>
      </p:sp>
      <p:sp>
        <p:nvSpPr>
          <p:cNvPr id="641" name="Oval 640">
            <a:extLst>
              <a:ext uri="{FF2B5EF4-FFF2-40B4-BE49-F238E27FC236}">
                <a16:creationId xmlns:a16="http://schemas.microsoft.com/office/drawing/2014/main" id="{C678206C-2BE1-4DC3-8B1D-D5DC3121BBBB}"/>
              </a:ext>
            </a:extLst>
          </p:cNvPr>
          <p:cNvSpPr/>
          <p:nvPr/>
        </p:nvSpPr>
        <p:spPr>
          <a:xfrm flipV="1">
            <a:off x="6174836" y="1784245"/>
            <a:ext cx="301092" cy="301092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cene3d>
              <a:camera prst="orthographicFront">
                <a:rot lat="0" lon="0" rev="10800000"/>
              </a:camera>
              <a:lightRig rig="threePt" dir="t"/>
            </a:scene3d>
          </a:bodyPr>
          <a:lstStyle/>
          <a:p>
            <a:pPr algn="ctr"/>
            <a:r>
              <a:rPr lang="en-GB" sz="1200" dirty="0">
                <a:latin typeface="+mj-lt"/>
              </a:rPr>
              <a:t>R</a:t>
            </a:r>
          </a:p>
        </p:txBody>
      </p:sp>
      <p:sp>
        <p:nvSpPr>
          <p:cNvPr id="642" name="Oval 641">
            <a:extLst>
              <a:ext uri="{FF2B5EF4-FFF2-40B4-BE49-F238E27FC236}">
                <a16:creationId xmlns:a16="http://schemas.microsoft.com/office/drawing/2014/main" id="{F34261C4-8773-40FC-B5CF-CE9CD2118395}"/>
              </a:ext>
            </a:extLst>
          </p:cNvPr>
          <p:cNvSpPr/>
          <p:nvPr/>
        </p:nvSpPr>
        <p:spPr>
          <a:xfrm flipV="1">
            <a:off x="7190090" y="1784245"/>
            <a:ext cx="301092" cy="301092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cene3d>
              <a:camera prst="orthographicFront">
                <a:rot lat="0" lon="0" rev="10800000"/>
              </a:camera>
              <a:lightRig rig="threePt" dir="t"/>
            </a:scene3d>
          </a:bodyPr>
          <a:lstStyle/>
          <a:p>
            <a:pPr algn="ctr"/>
            <a:r>
              <a:rPr lang="en-GB" sz="1200" dirty="0">
                <a:latin typeface="+mj-lt"/>
              </a:rPr>
              <a:t>E</a:t>
            </a:r>
          </a:p>
        </p:txBody>
      </p:sp>
      <p:cxnSp>
        <p:nvCxnSpPr>
          <p:cNvPr id="643" name="Straight Connector 642">
            <a:extLst>
              <a:ext uri="{FF2B5EF4-FFF2-40B4-BE49-F238E27FC236}">
                <a16:creationId xmlns:a16="http://schemas.microsoft.com/office/drawing/2014/main" id="{D5DCB326-CC84-4A28-9E00-29CF39E7C94B}"/>
              </a:ext>
            </a:extLst>
          </p:cNvPr>
          <p:cNvCxnSpPr>
            <a:cxnSpLocks/>
          </p:cNvCxnSpPr>
          <p:nvPr/>
        </p:nvCxnSpPr>
        <p:spPr>
          <a:xfrm>
            <a:off x="2263506" y="1482883"/>
            <a:ext cx="0" cy="194254"/>
          </a:xfrm>
          <a:prstGeom prst="line">
            <a:avLst/>
          </a:prstGeom>
          <a:ln w="285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4" name="Straight Connector 643">
            <a:extLst>
              <a:ext uri="{FF2B5EF4-FFF2-40B4-BE49-F238E27FC236}">
                <a16:creationId xmlns:a16="http://schemas.microsoft.com/office/drawing/2014/main" id="{9FBA4DE9-5CC9-4F8E-AD5D-BEF9BF688AA0}"/>
              </a:ext>
            </a:extLst>
          </p:cNvPr>
          <p:cNvCxnSpPr>
            <a:cxnSpLocks/>
            <a:endCxn id="637" idx="4"/>
          </p:cNvCxnSpPr>
          <p:nvPr/>
        </p:nvCxnSpPr>
        <p:spPr>
          <a:xfrm>
            <a:off x="2264366" y="1676442"/>
            <a:ext cx="0" cy="107803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5" name="Straight Connector 644">
            <a:extLst>
              <a:ext uri="{FF2B5EF4-FFF2-40B4-BE49-F238E27FC236}">
                <a16:creationId xmlns:a16="http://schemas.microsoft.com/office/drawing/2014/main" id="{965D034B-F65C-479B-A732-9395FE615F02}"/>
              </a:ext>
            </a:extLst>
          </p:cNvPr>
          <p:cNvCxnSpPr>
            <a:cxnSpLocks/>
            <a:endCxn id="639" idx="4"/>
          </p:cNvCxnSpPr>
          <p:nvPr/>
        </p:nvCxnSpPr>
        <p:spPr>
          <a:xfrm>
            <a:off x="4294874" y="1677394"/>
            <a:ext cx="0" cy="10685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6" name="Straight Connector 645">
            <a:extLst>
              <a:ext uri="{FF2B5EF4-FFF2-40B4-BE49-F238E27FC236}">
                <a16:creationId xmlns:a16="http://schemas.microsoft.com/office/drawing/2014/main" id="{10D2031A-061B-4FD6-9A40-12163F8477D6}"/>
              </a:ext>
            </a:extLst>
          </p:cNvPr>
          <p:cNvCxnSpPr>
            <a:cxnSpLocks/>
            <a:endCxn id="641" idx="4"/>
          </p:cNvCxnSpPr>
          <p:nvPr/>
        </p:nvCxnSpPr>
        <p:spPr>
          <a:xfrm>
            <a:off x="6325382" y="1675821"/>
            <a:ext cx="0" cy="10842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7" name="Straight Connector 646">
            <a:extLst>
              <a:ext uri="{FF2B5EF4-FFF2-40B4-BE49-F238E27FC236}">
                <a16:creationId xmlns:a16="http://schemas.microsoft.com/office/drawing/2014/main" id="{6F56DECE-D2D2-48E0-B7A2-C47FDA87AE64}"/>
              </a:ext>
            </a:extLst>
          </p:cNvPr>
          <p:cNvCxnSpPr>
            <a:cxnSpLocks/>
            <a:stCxn id="638" idx="0"/>
          </p:cNvCxnSpPr>
          <p:nvPr/>
        </p:nvCxnSpPr>
        <p:spPr>
          <a:xfrm>
            <a:off x="3279620" y="2085337"/>
            <a:ext cx="0" cy="10355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8" name="Straight Connector 647">
            <a:extLst>
              <a:ext uri="{FF2B5EF4-FFF2-40B4-BE49-F238E27FC236}">
                <a16:creationId xmlns:a16="http://schemas.microsoft.com/office/drawing/2014/main" id="{049C39A3-4245-4033-81AF-CA864879DF5F}"/>
              </a:ext>
            </a:extLst>
          </p:cNvPr>
          <p:cNvCxnSpPr>
            <a:cxnSpLocks/>
            <a:stCxn id="640" idx="0"/>
          </p:cNvCxnSpPr>
          <p:nvPr/>
        </p:nvCxnSpPr>
        <p:spPr>
          <a:xfrm>
            <a:off x="5310128" y="2085337"/>
            <a:ext cx="0" cy="1226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1" name="Straight Connector 650">
            <a:extLst>
              <a:ext uri="{FF2B5EF4-FFF2-40B4-BE49-F238E27FC236}">
                <a16:creationId xmlns:a16="http://schemas.microsoft.com/office/drawing/2014/main" id="{EDC05737-8216-4282-A02D-D26521A0B938}"/>
              </a:ext>
            </a:extLst>
          </p:cNvPr>
          <p:cNvCxnSpPr>
            <a:cxnSpLocks/>
          </p:cNvCxnSpPr>
          <p:nvPr/>
        </p:nvCxnSpPr>
        <p:spPr>
          <a:xfrm>
            <a:off x="4294874" y="1485688"/>
            <a:ext cx="0" cy="194254"/>
          </a:xfrm>
          <a:prstGeom prst="line">
            <a:avLst/>
          </a:prstGeom>
          <a:ln w="285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2" name="Straight Connector 651">
            <a:extLst>
              <a:ext uri="{FF2B5EF4-FFF2-40B4-BE49-F238E27FC236}">
                <a16:creationId xmlns:a16="http://schemas.microsoft.com/office/drawing/2014/main" id="{7712AA71-09EC-4473-8FF3-CFB5191F30B7}"/>
              </a:ext>
            </a:extLst>
          </p:cNvPr>
          <p:cNvCxnSpPr>
            <a:cxnSpLocks/>
          </p:cNvCxnSpPr>
          <p:nvPr/>
        </p:nvCxnSpPr>
        <p:spPr>
          <a:xfrm>
            <a:off x="6325027" y="1485688"/>
            <a:ext cx="0" cy="194254"/>
          </a:xfrm>
          <a:prstGeom prst="line">
            <a:avLst/>
          </a:prstGeom>
          <a:ln w="285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3" name="Straight Connector 652">
            <a:extLst>
              <a:ext uri="{FF2B5EF4-FFF2-40B4-BE49-F238E27FC236}">
                <a16:creationId xmlns:a16="http://schemas.microsoft.com/office/drawing/2014/main" id="{DDA51C9C-7FA6-428B-8688-A8E11503B043}"/>
              </a:ext>
            </a:extLst>
          </p:cNvPr>
          <p:cNvCxnSpPr>
            <a:cxnSpLocks/>
          </p:cNvCxnSpPr>
          <p:nvPr/>
        </p:nvCxnSpPr>
        <p:spPr>
          <a:xfrm>
            <a:off x="3279728" y="2186982"/>
            <a:ext cx="0" cy="194254"/>
          </a:xfrm>
          <a:prstGeom prst="line">
            <a:avLst/>
          </a:prstGeom>
          <a:ln w="285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4" name="Straight Connector 653">
            <a:extLst>
              <a:ext uri="{FF2B5EF4-FFF2-40B4-BE49-F238E27FC236}">
                <a16:creationId xmlns:a16="http://schemas.microsoft.com/office/drawing/2014/main" id="{79439DBC-F69B-4D0B-80B6-09D06B61421D}"/>
              </a:ext>
            </a:extLst>
          </p:cNvPr>
          <p:cNvCxnSpPr>
            <a:cxnSpLocks/>
          </p:cNvCxnSpPr>
          <p:nvPr/>
        </p:nvCxnSpPr>
        <p:spPr>
          <a:xfrm>
            <a:off x="5310958" y="2188887"/>
            <a:ext cx="0" cy="194254"/>
          </a:xfrm>
          <a:prstGeom prst="line">
            <a:avLst/>
          </a:prstGeom>
          <a:ln w="285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5" name="Straight Connector 654">
            <a:extLst>
              <a:ext uri="{FF2B5EF4-FFF2-40B4-BE49-F238E27FC236}">
                <a16:creationId xmlns:a16="http://schemas.microsoft.com/office/drawing/2014/main" id="{6A559131-429D-49A1-BE88-21E2D0F6B2E5}"/>
              </a:ext>
            </a:extLst>
          </p:cNvPr>
          <p:cNvCxnSpPr>
            <a:cxnSpLocks/>
            <a:stCxn id="642" idx="0"/>
          </p:cNvCxnSpPr>
          <p:nvPr/>
        </p:nvCxnSpPr>
        <p:spPr>
          <a:xfrm>
            <a:off x="7340636" y="2085337"/>
            <a:ext cx="0" cy="12046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6" name="Straight Connector 655">
            <a:extLst>
              <a:ext uri="{FF2B5EF4-FFF2-40B4-BE49-F238E27FC236}">
                <a16:creationId xmlns:a16="http://schemas.microsoft.com/office/drawing/2014/main" id="{B29A529E-B8D7-405F-B4B1-F1183A64F1E8}"/>
              </a:ext>
            </a:extLst>
          </p:cNvPr>
          <p:cNvCxnSpPr>
            <a:cxnSpLocks/>
          </p:cNvCxnSpPr>
          <p:nvPr/>
        </p:nvCxnSpPr>
        <p:spPr>
          <a:xfrm>
            <a:off x="7340731" y="2186857"/>
            <a:ext cx="0" cy="194254"/>
          </a:xfrm>
          <a:prstGeom prst="line">
            <a:avLst/>
          </a:prstGeom>
          <a:ln w="285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1" name="Oval 670">
            <a:extLst>
              <a:ext uri="{FF2B5EF4-FFF2-40B4-BE49-F238E27FC236}">
                <a16:creationId xmlns:a16="http://schemas.microsoft.com/office/drawing/2014/main" id="{2D8CE982-D6A5-4E25-946F-125E7BF5E292}"/>
              </a:ext>
            </a:extLst>
          </p:cNvPr>
          <p:cNvSpPr/>
          <p:nvPr/>
        </p:nvSpPr>
        <p:spPr>
          <a:xfrm>
            <a:off x="1502380" y="7036406"/>
            <a:ext cx="507880" cy="525902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sz="1900" dirty="0">
                <a:solidFill>
                  <a:srgbClr val="00B0F0"/>
                </a:solidFill>
                <a:latin typeface="+mj-lt"/>
              </a:rPr>
              <a:t>Y8</a:t>
            </a:r>
          </a:p>
        </p:txBody>
      </p:sp>
      <p:sp>
        <p:nvSpPr>
          <p:cNvPr id="173" name="Rectangle: Rounded Corners 172">
            <a:extLst>
              <a:ext uri="{FF2B5EF4-FFF2-40B4-BE49-F238E27FC236}">
                <a16:creationId xmlns:a16="http://schemas.microsoft.com/office/drawing/2014/main" id="{37838B22-2036-4710-9296-9F95A8E8CAC8}"/>
              </a:ext>
            </a:extLst>
          </p:cNvPr>
          <p:cNvSpPr/>
          <p:nvPr/>
        </p:nvSpPr>
        <p:spPr>
          <a:xfrm>
            <a:off x="1398619" y="7733242"/>
            <a:ext cx="1935316" cy="394626"/>
          </a:xfrm>
          <a:prstGeom prst="roundRect">
            <a:avLst>
              <a:gd name="adj" fmla="val 45631"/>
            </a:avLst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GB" sz="1200" dirty="0">
              <a:solidFill>
                <a:srgbClr val="FF66FF"/>
              </a:solidFill>
              <a:latin typeface="+mj-lt"/>
            </a:endParaRPr>
          </a:p>
        </p:txBody>
      </p:sp>
      <p:grpSp>
        <p:nvGrpSpPr>
          <p:cNvPr id="531" name="Group 530">
            <a:extLst>
              <a:ext uri="{FF2B5EF4-FFF2-40B4-BE49-F238E27FC236}">
                <a16:creationId xmlns:a16="http://schemas.microsoft.com/office/drawing/2014/main" id="{A62E4604-9D5B-432A-A6C4-DB882CDECA7C}"/>
              </a:ext>
            </a:extLst>
          </p:cNvPr>
          <p:cNvGrpSpPr/>
          <p:nvPr/>
        </p:nvGrpSpPr>
        <p:grpSpPr>
          <a:xfrm>
            <a:off x="5300944" y="7736779"/>
            <a:ext cx="1967374" cy="399007"/>
            <a:chOff x="2350177" y="8234041"/>
            <a:chExt cx="2043962" cy="399007"/>
          </a:xfrm>
        </p:grpSpPr>
        <p:sp>
          <p:nvSpPr>
            <p:cNvPr id="532" name="Rectangle: Rounded Corners 531">
              <a:extLst>
                <a:ext uri="{FF2B5EF4-FFF2-40B4-BE49-F238E27FC236}">
                  <a16:creationId xmlns:a16="http://schemas.microsoft.com/office/drawing/2014/main" id="{59481748-ACC3-4C0C-A78C-10C5F6414AC9}"/>
                </a:ext>
              </a:extLst>
            </p:cNvPr>
            <p:cNvSpPr/>
            <p:nvPr/>
          </p:nvSpPr>
          <p:spPr>
            <a:xfrm>
              <a:off x="2350177" y="8234041"/>
              <a:ext cx="2043962" cy="394626"/>
            </a:xfrm>
            <a:prstGeom prst="roundRect">
              <a:avLst>
                <a:gd name="adj" fmla="val 45631"/>
              </a:avLst>
            </a:prstGeom>
            <a:no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en-GB" sz="1200" dirty="0">
                <a:solidFill>
                  <a:srgbClr val="00B0F0"/>
                </a:solidFill>
                <a:latin typeface="+mj-lt"/>
              </a:endParaRPr>
            </a:p>
          </p:txBody>
        </p:sp>
        <p:sp>
          <p:nvSpPr>
            <p:cNvPr id="533" name="Rectangle: Rounded Corners 532">
              <a:extLst>
                <a:ext uri="{FF2B5EF4-FFF2-40B4-BE49-F238E27FC236}">
                  <a16:creationId xmlns:a16="http://schemas.microsoft.com/office/drawing/2014/main" id="{2B3FA34C-79DA-4C4C-95B6-D5F58DECAB1C}"/>
                </a:ext>
              </a:extLst>
            </p:cNvPr>
            <p:cNvSpPr/>
            <p:nvPr/>
          </p:nvSpPr>
          <p:spPr>
            <a:xfrm>
              <a:off x="2560969" y="8238422"/>
              <a:ext cx="1211285" cy="394626"/>
            </a:xfrm>
            <a:prstGeom prst="roundRect">
              <a:avLst>
                <a:gd name="adj" fmla="val 45631"/>
              </a:avLst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GB" sz="1100" spc="36" dirty="0">
                  <a:solidFill>
                    <a:srgbClr val="00B0F0"/>
                  </a:solidFill>
                  <a:latin typeface="+mj-lt"/>
                </a:rPr>
                <a:t>Compound</a:t>
              </a:r>
              <a:r>
                <a:rPr lang="en-GB" sz="600" spc="36" dirty="0">
                  <a:solidFill>
                    <a:srgbClr val="00B0F0"/>
                  </a:solidFill>
                  <a:latin typeface="+mj-lt"/>
                </a:rPr>
                <a:t> </a:t>
              </a:r>
              <a:r>
                <a:rPr lang="en-GB" sz="1100" spc="36" dirty="0">
                  <a:solidFill>
                    <a:srgbClr val="00B0F0"/>
                  </a:solidFill>
                  <a:latin typeface="+mj-lt"/>
                </a:rPr>
                <a:t>measures</a:t>
              </a:r>
            </a:p>
          </p:txBody>
        </p:sp>
      </p:grpSp>
      <p:grpSp>
        <p:nvGrpSpPr>
          <p:cNvPr id="540" name="Group 539">
            <a:extLst>
              <a:ext uri="{FF2B5EF4-FFF2-40B4-BE49-F238E27FC236}">
                <a16:creationId xmlns:a16="http://schemas.microsoft.com/office/drawing/2014/main" id="{ACA79561-3B10-4DBA-993C-25F454A4A8D0}"/>
              </a:ext>
            </a:extLst>
          </p:cNvPr>
          <p:cNvGrpSpPr/>
          <p:nvPr/>
        </p:nvGrpSpPr>
        <p:grpSpPr>
          <a:xfrm>
            <a:off x="4512568" y="5972379"/>
            <a:ext cx="1564672" cy="394626"/>
            <a:chOff x="113436" y="9436100"/>
            <a:chExt cx="2101884" cy="394626"/>
          </a:xfrm>
        </p:grpSpPr>
        <p:sp>
          <p:nvSpPr>
            <p:cNvPr id="541" name="Rectangle: Rounded Corners 540">
              <a:extLst>
                <a:ext uri="{FF2B5EF4-FFF2-40B4-BE49-F238E27FC236}">
                  <a16:creationId xmlns:a16="http://schemas.microsoft.com/office/drawing/2014/main" id="{0E124F49-306D-4DC9-9BCA-B036E9204D58}"/>
                </a:ext>
              </a:extLst>
            </p:cNvPr>
            <p:cNvSpPr/>
            <p:nvPr/>
          </p:nvSpPr>
          <p:spPr>
            <a:xfrm>
              <a:off x="152266" y="9436100"/>
              <a:ext cx="2063054" cy="394626"/>
            </a:xfrm>
            <a:prstGeom prst="roundRect">
              <a:avLst>
                <a:gd name="adj" fmla="val 45631"/>
              </a:avLst>
            </a:prstGeom>
            <a:no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en-GB" sz="1200" dirty="0">
                <a:solidFill>
                  <a:srgbClr val="00B0F0"/>
                </a:solidFill>
                <a:latin typeface="+mj-lt"/>
              </a:endParaRPr>
            </a:p>
          </p:txBody>
        </p:sp>
        <p:sp>
          <p:nvSpPr>
            <p:cNvPr id="542" name="Rectangle: Rounded Corners 541">
              <a:extLst>
                <a:ext uri="{FF2B5EF4-FFF2-40B4-BE49-F238E27FC236}">
                  <a16:creationId xmlns:a16="http://schemas.microsoft.com/office/drawing/2014/main" id="{4B548EB1-132E-445F-9866-86A9BFED7BAA}"/>
                </a:ext>
              </a:extLst>
            </p:cNvPr>
            <p:cNvSpPr/>
            <p:nvPr/>
          </p:nvSpPr>
          <p:spPr>
            <a:xfrm>
              <a:off x="113436" y="9436100"/>
              <a:ext cx="1855441" cy="394626"/>
            </a:xfrm>
            <a:prstGeom prst="roundRect">
              <a:avLst>
                <a:gd name="adj" fmla="val 45631"/>
              </a:avLst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GB" sz="1100" spc="36" dirty="0">
                  <a:solidFill>
                    <a:srgbClr val="00B0F0"/>
                  </a:solidFill>
                  <a:latin typeface="+mj-lt"/>
                </a:rPr>
                <a:t>Angles</a:t>
              </a:r>
            </a:p>
          </p:txBody>
        </p:sp>
      </p:grpSp>
      <p:grpSp>
        <p:nvGrpSpPr>
          <p:cNvPr id="550" name="Group 549">
            <a:extLst>
              <a:ext uri="{FF2B5EF4-FFF2-40B4-BE49-F238E27FC236}">
                <a16:creationId xmlns:a16="http://schemas.microsoft.com/office/drawing/2014/main" id="{5CD08BFF-80C2-4C6F-A896-45FA2152F795}"/>
              </a:ext>
            </a:extLst>
          </p:cNvPr>
          <p:cNvGrpSpPr/>
          <p:nvPr/>
        </p:nvGrpSpPr>
        <p:grpSpPr>
          <a:xfrm>
            <a:off x="6712530" y="2860645"/>
            <a:ext cx="1342247" cy="394626"/>
            <a:chOff x="4823109" y="5721728"/>
            <a:chExt cx="1642894" cy="394626"/>
          </a:xfrm>
        </p:grpSpPr>
        <p:sp>
          <p:nvSpPr>
            <p:cNvPr id="551" name="Rectangle: Rounded Corners 550">
              <a:extLst>
                <a:ext uri="{FF2B5EF4-FFF2-40B4-BE49-F238E27FC236}">
                  <a16:creationId xmlns:a16="http://schemas.microsoft.com/office/drawing/2014/main" id="{DE45248A-0B36-4BE5-9278-F30CDC9B8654}"/>
                </a:ext>
              </a:extLst>
            </p:cNvPr>
            <p:cNvSpPr/>
            <p:nvPr/>
          </p:nvSpPr>
          <p:spPr>
            <a:xfrm>
              <a:off x="4823109" y="5721728"/>
              <a:ext cx="1642894" cy="394626"/>
            </a:xfrm>
            <a:prstGeom prst="roundRect">
              <a:avLst>
                <a:gd name="adj" fmla="val 45631"/>
              </a:avLst>
            </a:prstGeom>
            <a:noFill/>
            <a:ln w="28575">
              <a:solidFill>
                <a:srgbClr val="33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en-GB" sz="1200" dirty="0">
                <a:solidFill>
                  <a:schemeClr val="accent4"/>
                </a:solidFill>
                <a:latin typeface="+mj-lt"/>
              </a:endParaRPr>
            </a:p>
          </p:txBody>
        </p:sp>
        <p:sp>
          <p:nvSpPr>
            <p:cNvPr id="552" name="Rectangle: Rounded Corners 551">
              <a:extLst>
                <a:ext uri="{FF2B5EF4-FFF2-40B4-BE49-F238E27FC236}">
                  <a16:creationId xmlns:a16="http://schemas.microsoft.com/office/drawing/2014/main" id="{DCCEE140-FC0E-4F06-A04A-7915F16EDC9B}"/>
                </a:ext>
              </a:extLst>
            </p:cNvPr>
            <p:cNvSpPr/>
            <p:nvPr/>
          </p:nvSpPr>
          <p:spPr>
            <a:xfrm>
              <a:off x="4862627" y="5721728"/>
              <a:ext cx="1211285" cy="394626"/>
            </a:xfrm>
            <a:prstGeom prst="roundRect">
              <a:avLst>
                <a:gd name="adj" fmla="val 45631"/>
              </a:avLst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GB" sz="1100" spc="36" dirty="0">
                  <a:solidFill>
                    <a:srgbClr val="33CC33"/>
                  </a:solidFill>
                  <a:latin typeface="+mj-lt"/>
                </a:rPr>
                <a:t>3D shapes</a:t>
              </a:r>
            </a:p>
          </p:txBody>
        </p:sp>
      </p:grpSp>
      <p:grpSp>
        <p:nvGrpSpPr>
          <p:cNvPr id="584" name="Group 583">
            <a:extLst>
              <a:ext uri="{FF2B5EF4-FFF2-40B4-BE49-F238E27FC236}">
                <a16:creationId xmlns:a16="http://schemas.microsoft.com/office/drawing/2014/main" id="{2997BEFA-B911-4602-92F4-4C3DF16D5595}"/>
              </a:ext>
            </a:extLst>
          </p:cNvPr>
          <p:cNvGrpSpPr/>
          <p:nvPr/>
        </p:nvGrpSpPr>
        <p:grpSpPr>
          <a:xfrm>
            <a:off x="1309292" y="1093318"/>
            <a:ext cx="1945911" cy="432084"/>
            <a:chOff x="4816320" y="6206862"/>
            <a:chExt cx="1642894" cy="394626"/>
          </a:xfrm>
          <a:solidFill>
            <a:schemeClr val="bg1"/>
          </a:solidFill>
        </p:grpSpPr>
        <p:sp>
          <p:nvSpPr>
            <p:cNvPr id="607" name="Rectangle: Rounded Corners 606">
              <a:extLst>
                <a:ext uri="{FF2B5EF4-FFF2-40B4-BE49-F238E27FC236}">
                  <a16:creationId xmlns:a16="http://schemas.microsoft.com/office/drawing/2014/main" id="{393E1990-39AF-4397-8944-E4610C04BED5}"/>
                </a:ext>
              </a:extLst>
            </p:cNvPr>
            <p:cNvSpPr/>
            <p:nvPr/>
          </p:nvSpPr>
          <p:spPr>
            <a:xfrm>
              <a:off x="4816320" y="6206862"/>
              <a:ext cx="1642894" cy="394626"/>
            </a:xfrm>
            <a:prstGeom prst="roundRect">
              <a:avLst>
                <a:gd name="adj" fmla="val 45631"/>
              </a:avLst>
            </a:prstGeom>
            <a:grpFill/>
            <a:ln w="28575">
              <a:solidFill>
                <a:srgbClr val="33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en-GB" sz="1200" dirty="0">
                <a:solidFill>
                  <a:schemeClr val="accent4"/>
                </a:solidFill>
                <a:latin typeface="+mj-lt"/>
              </a:endParaRPr>
            </a:p>
          </p:txBody>
        </p:sp>
        <p:sp>
          <p:nvSpPr>
            <p:cNvPr id="608" name="Rectangle: Rounded Corners 607">
              <a:extLst>
                <a:ext uri="{FF2B5EF4-FFF2-40B4-BE49-F238E27FC236}">
                  <a16:creationId xmlns:a16="http://schemas.microsoft.com/office/drawing/2014/main" id="{C48A5DF1-FE53-4F9B-B849-7D7D8801D9AF}"/>
                </a:ext>
              </a:extLst>
            </p:cNvPr>
            <p:cNvSpPr/>
            <p:nvPr/>
          </p:nvSpPr>
          <p:spPr>
            <a:xfrm>
              <a:off x="4887888" y="6206862"/>
              <a:ext cx="1211285" cy="394626"/>
            </a:xfrm>
            <a:prstGeom prst="roundRect">
              <a:avLst>
                <a:gd name="adj" fmla="val 45631"/>
              </a:avLst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lvl="0" algn="ctr"/>
              <a:r>
                <a:rPr lang="en-GB" sz="1100" spc="36" dirty="0">
                  <a:solidFill>
                    <a:srgbClr val="33CC33"/>
                  </a:solidFill>
                  <a:latin typeface="Euphemia"/>
                </a:rPr>
                <a:t>Constructions, Loci </a:t>
              </a:r>
            </a:p>
            <a:p>
              <a:pPr lvl="0" algn="ctr"/>
              <a:r>
                <a:rPr lang="en-GB" sz="1100" spc="36" dirty="0">
                  <a:solidFill>
                    <a:srgbClr val="33CC33"/>
                  </a:solidFill>
                  <a:latin typeface="Euphemia"/>
                </a:rPr>
                <a:t>&amp; Bearings</a:t>
              </a:r>
            </a:p>
          </p:txBody>
        </p:sp>
      </p:grpSp>
      <p:grpSp>
        <p:nvGrpSpPr>
          <p:cNvPr id="632" name="Group 631">
            <a:extLst>
              <a:ext uri="{FF2B5EF4-FFF2-40B4-BE49-F238E27FC236}">
                <a16:creationId xmlns:a16="http://schemas.microsoft.com/office/drawing/2014/main" id="{664CB621-972C-427C-AB88-B057B9C7B7BA}"/>
              </a:ext>
            </a:extLst>
          </p:cNvPr>
          <p:cNvGrpSpPr/>
          <p:nvPr/>
        </p:nvGrpSpPr>
        <p:grpSpPr>
          <a:xfrm>
            <a:off x="2014280" y="2376140"/>
            <a:ext cx="1813981" cy="395070"/>
            <a:chOff x="4777673" y="7316868"/>
            <a:chExt cx="1642894" cy="395070"/>
          </a:xfrm>
        </p:grpSpPr>
        <p:sp>
          <p:nvSpPr>
            <p:cNvPr id="633" name="Rectangle: Rounded Corners 632">
              <a:extLst>
                <a:ext uri="{FF2B5EF4-FFF2-40B4-BE49-F238E27FC236}">
                  <a16:creationId xmlns:a16="http://schemas.microsoft.com/office/drawing/2014/main" id="{D6F28B43-276B-42D4-82AF-6CDA91C57D8B}"/>
                </a:ext>
              </a:extLst>
            </p:cNvPr>
            <p:cNvSpPr/>
            <p:nvPr/>
          </p:nvSpPr>
          <p:spPr>
            <a:xfrm>
              <a:off x="4777673" y="7316868"/>
              <a:ext cx="1642894" cy="394626"/>
            </a:xfrm>
            <a:prstGeom prst="roundRect">
              <a:avLst>
                <a:gd name="adj" fmla="val 45631"/>
              </a:avLst>
            </a:prstGeom>
            <a:noFill/>
            <a:ln w="28575">
              <a:solidFill>
                <a:srgbClr val="33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en-GB" sz="1200" dirty="0">
                <a:solidFill>
                  <a:schemeClr val="accent4"/>
                </a:solidFill>
                <a:latin typeface="+mj-lt"/>
              </a:endParaRPr>
            </a:p>
          </p:txBody>
        </p:sp>
        <p:sp>
          <p:nvSpPr>
            <p:cNvPr id="634" name="Rectangle: Rounded Corners 633">
              <a:extLst>
                <a:ext uri="{FF2B5EF4-FFF2-40B4-BE49-F238E27FC236}">
                  <a16:creationId xmlns:a16="http://schemas.microsoft.com/office/drawing/2014/main" id="{DB4CC093-348F-41F1-8969-C58F42A5599D}"/>
                </a:ext>
              </a:extLst>
            </p:cNvPr>
            <p:cNvSpPr/>
            <p:nvPr/>
          </p:nvSpPr>
          <p:spPr>
            <a:xfrm>
              <a:off x="4880980" y="7317312"/>
              <a:ext cx="1211285" cy="394626"/>
            </a:xfrm>
            <a:prstGeom prst="roundRect">
              <a:avLst>
                <a:gd name="adj" fmla="val 45631"/>
              </a:avLst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GB" sz="1100" spc="36" dirty="0">
                  <a:solidFill>
                    <a:srgbClr val="33CC33"/>
                  </a:solidFill>
                  <a:latin typeface="+mj-lt"/>
                </a:rPr>
                <a:t>Proportion</a:t>
              </a:r>
            </a:p>
          </p:txBody>
        </p:sp>
      </p:grpSp>
      <p:pic>
        <p:nvPicPr>
          <p:cNvPr id="1036" name="Picture 12" descr="Free Dice Images Free, Download Free Clip Art, Free Clip Art on ...">
            <a:extLst>
              <a:ext uri="{FF2B5EF4-FFF2-40B4-BE49-F238E27FC236}">
                <a16:creationId xmlns:a16="http://schemas.microsoft.com/office/drawing/2014/main" id="{44C3C54E-A976-4187-9401-2C00B62B31D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  <a14:imgEffect>
                      <a14:colorTemperature colorTemp="4700"/>
                    </a14:imgEffect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8711" t="21561" r="2212"/>
          <a:stretch/>
        </p:blipFill>
        <p:spPr bwMode="auto">
          <a:xfrm>
            <a:off x="8776286" y="7778473"/>
            <a:ext cx="329492" cy="3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6" name="Rectangle 715">
            <a:extLst>
              <a:ext uri="{FF2B5EF4-FFF2-40B4-BE49-F238E27FC236}">
                <a16:creationId xmlns:a16="http://schemas.microsoft.com/office/drawing/2014/main" id="{712B2E86-0D4A-465B-8002-603AE2E7FBEE}"/>
              </a:ext>
            </a:extLst>
          </p:cNvPr>
          <p:cNvSpPr/>
          <p:nvPr/>
        </p:nvSpPr>
        <p:spPr>
          <a:xfrm>
            <a:off x="6812845" y="7665614"/>
            <a:ext cx="296712" cy="5940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0">
            <a:normAutofit/>
          </a:bodyPr>
          <a:lstStyle/>
          <a:p>
            <a:pPr algn="ctr"/>
            <a:r>
              <a:rPr lang="en-GB" sz="1400" dirty="0">
                <a:solidFill>
                  <a:schemeClr val="bg1">
                    <a:lumMod val="6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m/s</a:t>
            </a:r>
          </a:p>
        </p:txBody>
      </p:sp>
      <p:sp>
        <p:nvSpPr>
          <p:cNvPr id="364" name="TextBox 363">
            <a:extLst>
              <a:ext uri="{FF2B5EF4-FFF2-40B4-BE49-F238E27FC236}">
                <a16:creationId xmlns:a16="http://schemas.microsoft.com/office/drawing/2014/main" id="{81B3E956-7843-49C6-A4E0-AF51EC04DEB7}"/>
              </a:ext>
            </a:extLst>
          </p:cNvPr>
          <p:cNvSpPr txBox="1"/>
          <p:nvPr/>
        </p:nvSpPr>
        <p:spPr>
          <a:xfrm>
            <a:off x="545276" y="12286292"/>
            <a:ext cx="85578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219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schemeClr val="bg1"/>
                </a:solidFill>
                <a:latin typeface="Euphemia"/>
              </a:rPr>
              <a:t>ALNS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Euphemia"/>
                <a:ea typeface="+mn-ea"/>
                <a:cs typeface="+mn-cs"/>
              </a:rPr>
              <a:t>Mathematics Department</a:t>
            </a:r>
          </a:p>
        </p:txBody>
      </p:sp>
      <p:grpSp>
        <p:nvGrpSpPr>
          <p:cNvPr id="389" name="Group 388">
            <a:extLst>
              <a:ext uri="{FF2B5EF4-FFF2-40B4-BE49-F238E27FC236}">
                <a16:creationId xmlns:a16="http://schemas.microsoft.com/office/drawing/2014/main" id="{ED07E1DD-9A69-4716-A3F2-A8F76A9A14E5}"/>
              </a:ext>
            </a:extLst>
          </p:cNvPr>
          <p:cNvGrpSpPr/>
          <p:nvPr/>
        </p:nvGrpSpPr>
        <p:grpSpPr>
          <a:xfrm>
            <a:off x="3468349" y="8239465"/>
            <a:ext cx="1765581" cy="394626"/>
            <a:chOff x="2601384" y="8238422"/>
            <a:chExt cx="1642894" cy="394626"/>
          </a:xfrm>
        </p:grpSpPr>
        <p:sp>
          <p:nvSpPr>
            <p:cNvPr id="390" name="Rectangle: Rounded Corners 389">
              <a:extLst>
                <a:ext uri="{FF2B5EF4-FFF2-40B4-BE49-F238E27FC236}">
                  <a16:creationId xmlns:a16="http://schemas.microsoft.com/office/drawing/2014/main" id="{B615E2C3-1D13-455D-B1BD-21C45CA28668}"/>
                </a:ext>
              </a:extLst>
            </p:cNvPr>
            <p:cNvSpPr/>
            <p:nvPr/>
          </p:nvSpPr>
          <p:spPr>
            <a:xfrm>
              <a:off x="2601384" y="8238422"/>
              <a:ext cx="1642894" cy="394626"/>
            </a:xfrm>
            <a:prstGeom prst="roundRect">
              <a:avLst>
                <a:gd name="adj" fmla="val 45631"/>
              </a:avLst>
            </a:prstGeom>
            <a:solidFill>
              <a:srgbClr val="FF66FF">
                <a:alpha val="20000"/>
              </a:srgbClr>
            </a:solidFill>
            <a:ln w="28575"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en-GB" sz="1200" dirty="0">
                <a:solidFill>
                  <a:schemeClr val="accent3"/>
                </a:solidFill>
                <a:latin typeface="+mj-lt"/>
              </a:endParaRPr>
            </a:p>
          </p:txBody>
        </p:sp>
        <p:sp>
          <p:nvSpPr>
            <p:cNvPr id="391" name="Rectangle: Rounded Corners 390">
              <a:extLst>
                <a:ext uri="{FF2B5EF4-FFF2-40B4-BE49-F238E27FC236}">
                  <a16:creationId xmlns:a16="http://schemas.microsoft.com/office/drawing/2014/main" id="{16898449-6AF7-4C08-9C6B-E336C30F33D6}"/>
                </a:ext>
              </a:extLst>
            </p:cNvPr>
            <p:cNvSpPr/>
            <p:nvPr/>
          </p:nvSpPr>
          <p:spPr>
            <a:xfrm>
              <a:off x="2681976" y="8238422"/>
              <a:ext cx="1211285" cy="394626"/>
            </a:xfrm>
            <a:prstGeom prst="roundRect">
              <a:avLst>
                <a:gd name="adj" fmla="val 45631"/>
              </a:avLst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GB" sz="1100" spc="36" dirty="0">
                  <a:solidFill>
                    <a:srgbClr val="FF66FF"/>
                  </a:solidFill>
                  <a:latin typeface="+mj-lt"/>
                </a:rPr>
                <a:t>Year 7</a:t>
              </a:r>
              <a:r>
                <a:rPr lang="en-GB" sz="600" spc="36" dirty="0">
                  <a:solidFill>
                    <a:srgbClr val="FF66FF"/>
                  </a:solidFill>
                  <a:latin typeface="+mj-lt"/>
                </a:rPr>
                <a:t> </a:t>
              </a:r>
              <a:r>
                <a:rPr lang="en-GB" sz="1100" spc="36" dirty="0">
                  <a:solidFill>
                    <a:srgbClr val="FF66FF"/>
                  </a:solidFill>
                  <a:latin typeface="+mj-lt"/>
                </a:rPr>
                <a:t>Exams</a:t>
              </a:r>
            </a:p>
          </p:txBody>
        </p:sp>
      </p:grpSp>
      <p:sp>
        <p:nvSpPr>
          <p:cNvPr id="394" name="Oval 393">
            <a:extLst>
              <a:ext uri="{FF2B5EF4-FFF2-40B4-BE49-F238E27FC236}">
                <a16:creationId xmlns:a16="http://schemas.microsoft.com/office/drawing/2014/main" id="{F2921AF0-61F4-4918-B85C-E7D343C89330}"/>
              </a:ext>
            </a:extLst>
          </p:cNvPr>
          <p:cNvSpPr/>
          <p:nvPr/>
        </p:nvSpPr>
        <p:spPr>
          <a:xfrm flipV="1">
            <a:off x="1019992" y="7323844"/>
            <a:ext cx="301092" cy="301092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cene3d>
              <a:camera prst="orthographicFront">
                <a:rot lat="0" lon="0" rev="10800000"/>
              </a:camera>
              <a:lightRig rig="threePt" dir="t"/>
            </a:scene3d>
          </a:bodyPr>
          <a:lstStyle/>
          <a:p>
            <a:pPr algn="ctr"/>
            <a:r>
              <a:rPr lang="en-GB" sz="1200" dirty="0">
                <a:latin typeface="+mj-lt"/>
              </a:rPr>
              <a:t>12</a:t>
            </a:r>
          </a:p>
        </p:txBody>
      </p:sp>
      <p:cxnSp>
        <p:nvCxnSpPr>
          <p:cNvPr id="396" name="Straight Connector 395">
            <a:extLst>
              <a:ext uri="{FF2B5EF4-FFF2-40B4-BE49-F238E27FC236}">
                <a16:creationId xmlns:a16="http://schemas.microsoft.com/office/drawing/2014/main" id="{205B80FD-182A-4601-A2DC-692156FFBA1A}"/>
              </a:ext>
            </a:extLst>
          </p:cNvPr>
          <p:cNvCxnSpPr>
            <a:cxnSpLocks/>
          </p:cNvCxnSpPr>
          <p:nvPr/>
        </p:nvCxnSpPr>
        <p:spPr>
          <a:xfrm flipH="1">
            <a:off x="1170859" y="6832848"/>
            <a:ext cx="0" cy="401208"/>
          </a:xfrm>
          <a:prstGeom prst="line">
            <a:avLst/>
          </a:prstGeom>
          <a:ln w="28575">
            <a:solidFill>
              <a:srgbClr val="FF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7" name="Straight Connector 396">
            <a:extLst>
              <a:ext uri="{FF2B5EF4-FFF2-40B4-BE49-F238E27FC236}">
                <a16:creationId xmlns:a16="http://schemas.microsoft.com/office/drawing/2014/main" id="{AA077151-C8CE-43C7-AD00-49E89CF30522}"/>
              </a:ext>
            </a:extLst>
          </p:cNvPr>
          <p:cNvCxnSpPr>
            <a:cxnSpLocks/>
          </p:cNvCxnSpPr>
          <p:nvPr/>
        </p:nvCxnSpPr>
        <p:spPr>
          <a:xfrm flipH="1">
            <a:off x="1170538" y="7183483"/>
            <a:ext cx="1182" cy="15342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1" name="Group 400">
            <a:extLst>
              <a:ext uri="{FF2B5EF4-FFF2-40B4-BE49-F238E27FC236}">
                <a16:creationId xmlns:a16="http://schemas.microsoft.com/office/drawing/2014/main" id="{00090E80-1502-4682-90E7-08587AB7DF87}"/>
              </a:ext>
            </a:extLst>
          </p:cNvPr>
          <p:cNvGrpSpPr/>
          <p:nvPr/>
        </p:nvGrpSpPr>
        <p:grpSpPr>
          <a:xfrm>
            <a:off x="4334328" y="2896644"/>
            <a:ext cx="2006472" cy="394747"/>
            <a:chOff x="611072" y="5959349"/>
            <a:chExt cx="1642894" cy="394747"/>
          </a:xfrm>
        </p:grpSpPr>
        <p:sp>
          <p:nvSpPr>
            <p:cNvPr id="402" name="Rectangle: Rounded Corners 401">
              <a:extLst>
                <a:ext uri="{FF2B5EF4-FFF2-40B4-BE49-F238E27FC236}">
                  <a16:creationId xmlns:a16="http://schemas.microsoft.com/office/drawing/2014/main" id="{14753F0D-85BC-4669-BE85-982C1CEB7CAC}"/>
                </a:ext>
              </a:extLst>
            </p:cNvPr>
            <p:cNvSpPr/>
            <p:nvPr/>
          </p:nvSpPr>
          <p:spPr>
            <a:xfrm>
              <a:off x="611072" y="5959349"/>
              <a:ext cx="1642894" cy="394626"/>
            </a:xfrm>
            <a:prstGeom prst="roundRect">
              <a:avLst>
                <a:gd name="adj" fmla="val 45631"/>
              </a:avLst>
            </a:prstGeom>
            <a:noFill/>
            <a:ln w="28575">
              <a:solidFill>
                <a:srgbClr val="33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en-GB" sz="1200" dirty="0">
                <a:solidFill>
                  <a:schemeClr val="accent4"/>
                </a:solidFill>
                <a:latin typeface="+mj-lt"/>
              </a:endParaRPr>
            </a:p>
          </p:txBody>
        </p:sp>
        <p:sp>
          <p:nvSpPr>
            <p:cNvPr id="403" name="Rectangle: Rounded Corners 402">
              <a:extLst>
                <a:ext uri="{FF2B5EF4-FFF2-40B4-BE49-F238E27FC236}">
                  <a16:creationId xmlns:a16="http://schemas.microsoft.com/office/drawing/2014/main" id="{A30270BD-4E55-447D-B7F4-2E1E5F8795BD}"/>
                </a:ext>
              </a:extLst>
            </p:cNvPr>
            <p:cNvSpPr/>
            <p:nvPr/>
          </p:nvSpPr>
          <p:spPr>
            <a:xfrm>
              <a:off x="630656" y="5959470"/>
              <a:ext cx="1158978" cy="394626"/>
            </a:xfrm>
            <a:prstGeom prst="roundRect">
              <a:avLst>
                <a:gd name="adj" fmla="val 45631"/>
              </a:avLst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GB" sz="1100" spc="36" dirty="0">
                  <a:solidFill>
                    <a:srgbClr val="33CC33"/>
                  </a:solidFill>
                  <a:latin typeface="+mj-lt"/>
                </a:rPr>
                <a:t>Coordinates &amp; </a:t>
              </a:r>
            </a:p>
            <a:p>
              <a:pPr algn="ctr"/>
              <a:r>
                <a:rPr lang="en-GB" sz="1100" spc="36" dirty="0">
                  <a:solidFill>
                    <a:srgbClr val="33CC33"/>
                  </a:solidFill>
                  <a:latin typeface="+mj-lt"/>
                </a:rPr>
                <a:t>Graphs</a:t>
              </a:r>
            </a:p>
          </p:txBody>
        </p:sp>
      </p:grpSp>
      <p:sp>
        <p:nvSpPr>
          <p:cNvPr id="406" name="Rectangle: Rounded Corners 405">
            <a:extLst>
              <a:ext uri="{FF2B5EF4-FFF2-40B4-BE49-F238E27FC236}">
                <a16:creationId xmlns:a16="http://schemas.microsoft.com/office/drawing/2014/main" id="{E3C219A1-AD93-4562-A588-08CF2DFF0273}"/>
              </a:ext>
            </a:extLst>
          </p:cNvPr>
          <p:cNvSpPr/>
          <p:nvPr/>
        </p:nvSpPr>
        <p:spPr>
          <a:xfrm>
            <a:off x="5700144" y="1099712"/>
            <a:ext cx="1491884" cy="394626"/>
          </a:xfrm>
          <a:prstGeom prst="roundRect">
            <a:avLst>
              <a:gd name="adj" fmla="val 45631"/>
            </a:avLst>
          </a:prstGeom>
          <a:noFill/>
          <a:ln w="28575"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GB" sz="1200" dirty="0">
              <a:solidFill>
                <a:schemeClr val="accent4"/>
              </a:solidFill>
              <a:latin typeface="+mj-lt"/>
            </a:endParaRPr>
          </a:p>
        </p:txBody>
      </p:sp>
      <p:grpSp>
        <p:nvGrpSpPr>
          <p:cNvPr id="408" name="Group 407">
            <a:extLst>
              <a:ext uri="{FF2B5EF4-FFF2-40B4-BE49-F238E27FC236}">
                <a16:creationId xmlns:a16="http://schemas.microsoft.com/office/drawing/2014/main" id="{23A6AE00-E59B-4036-B179-5A29D7ABD1F2}"/>
              </a:ext>
            </a:extLst>
          </p:cNvPr>
          <p:cNvGrpSpPr/>
          <p:nvPr/>
        </p:nvGrpSpPr>
        <p:grpSpPr>
          <a:xfrm>
            <a:off x="3451606" y="1076677"/>
            <a:ext cx="1642894" cy="394626"/>
            <a:chOff x="4816320" y="6206862"/>
            <a:chExt cx="1642894" cy="394626"/>
          </a:xfrm>
          <a:solidFill>
            <a:schemeClr val="bg1"/>
          </a:solidFill>
        </p:grpSpPr>
        <p:sp>
          <p:nvSpPr>
            <p:cNvPr id="409" name="Rectangle: Rounded Corners 408">
              <a:extLst>
                <a:ext uri="{FF2B5EF4-FFF2-40B4-BE49-F238E27FC236}">
                  <a16:creationId xmlns:a16="http://schemas.microsoft.com/office/drawing/2014/main" id="{7461D1D0-FD8A-4FAC-BDC5-89AC8D502CC4}"/>
                </a:ext>
              </a:extLst>
            </p:cNvPr>
            <p:cNvSpPr/>
            <p:nvPr/>
          </p:nvSpPr>
          <p:spPr>
            <a:xfrm>
              <a:off x="4816320" y="6206862"/>
              <a:ext cx="1642894" cy="394626"/>
            </a:xfrm>
            <a:prstGeom prst="roundRect">
              <a:avLst>
                <a:gd name="adj" fmla="val 45631"/>
              </a:avLst>
            </a:prstGeom>
            <a:grpFill/>
            <a:ln w="28575">
              <a:solidFill>
                <a:srgbClr val="33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en-GB" sz="1200" dirty="0">
                <a:solidFill>
                  <a:schemeClr val="accent4"/>
                </a:solidFill>
                <a:latin typeface="+mj-lt"/>
              </a:endParaRPr>
            </a:p>
          </p:txBody>
        </p:sp>
        <p:sp>
          <p:nvSpPr>
            <p:cNvPr id="410" name="Rectangle: Rounded Corners 409">
              <a:extLst>
                <a:ext uri="{FF2B5EF4-FFF2-40B4-BE49-F238E27FC236}">
                  <a16:creationId xmlns:a16="http://schemas.microsoft.com/office/drawing/2014/main" id="{952475F0-8029-454B-B615-762BCB49E2FD}"/>
                </a:ext>
              </a:extLst>
            </p:cNvPr>
            <p:cNvSpPr/>
            <p:nvPr/>
          </p:nvSpPr>
          <p:spPr>
            <a:xfrm>
              <a:off x="4887888" y="6206862"/>
              <a:ext cx="1211285" cy="394626"/>
            </a:xfrm>
            <a:prstGeom prst="roundRect">
              <a:avLst>
                <a:gd name="adj" fmla="val 45631"/>
              </a:avLst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lvl="0"/>
              <a:r>
                <a:rPr lang="en-GB" sz="1100" spc="36" dirty="0">
                  <a:solidFill>
                    <a:srgbClr val="33CC33"/>
                  </a:solidFill>
                  <a:latin typeface="Euphemia"/>
                </a:rPr>
                <a:t>Percentages</a:t>
              </a:r>
            </a:p>
          </p:txBody>
        </p:sp>
      </p:grpSp>
      <p:grpSp>
        <p:nvGrpSpPr>
          <p:cNvPr id="413" name="Group 412">
            <a:extLst>
              <a:ext uri="{FF2B5EF4-FFF2-40B4-BE49-F238E27FC236}">
                <a16:creationId xmlns:a16="http://schemas.microsoft.com/office/drawing/2014/main" id="{4AFD2459-38A3-4275-BED7-49852BC0CF14}"/>
              </a:ext>
            </a:extLst>
          </p:cNvPr>
          <p:cNvGrpSpPr/>
          <p:nvPr/>
        </p:nvGrpSpPr>
        <p:grpSpPr>
          <a:xfrm>
            <a:off x="5884088" y="1082695"/>
            <a:ext cx="2324685" cy="1725627"/>
            <a:chOff x="2656982" y="5589570"/>
            <a:chExt cx="3787315" cy="1553607"/>
          </a:xfrm>
        </p:grpSpPr>
        <p:sp>
          <p:nvSpPr>
            <p:cNvPr id="414" name="Rectangle: Rounded Corners 413">
              <a:extLst>
                <a:ext uri="{FF2B5EF4-FFF2-40B4-BE49-F238E27FC236}">
                  <a16:creationId xmlns:a16="http://schemas.microsoft.com/office/drawing/2014/main" id="{25E0FC16-F2B8-421A-A706-2DF341476450}"/>
                </a:ext>
              </a:extLst>
            </p:cNvPr>
            <p:cNvSpPr/>
            <p:nvPr/>
          </p:nvSpPr>
          <p:spPr>
            <a:xfrm>
              <a:off x="4006658" y="6748551"/>
              <a:ext cx="2437639" cy="394626"/>
            </a:xfrm>
            <a:prstGeom prst="roundRect">
              <a:avLst>
                <a:gd name="adj" fmla="val 45631"/>
              </a:avLst>
            </a:prstGeom>
            <a:noFill/>
            <a:ln w="28575">
              <a:solidFill>
                <a:srgbClr val="33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en-GB" sz="1200" dirty="0">
                <a:solidFill>
                  <a:schemeClr val="accent4"/>
                </a:solidFill>
                <a:latin typeface="+mj-lt"/>
              </a:endParaRPr>
            </a:p>
          </p:txBody>
        </p:sp>
        <p:sp>
          <p:nvSpPr>
            <p:cNvPr id="417" name="Rectangle: Rounded Corners 416">
              <a:extLst>
                <a:ext uri="{FF2B5EF4-FFF2-40B4-BE49-F238E27FC236}">
                  <a16:creationId xmlns:a16="http://schemas.microsoft.com/office/drawing/2014/main" id="{757CE41A-8D38-4415-AC13-59B584D40268}"/>
                </a:ext>
              </a:extLst>
            </p:cNvPr>
            <p:cNvSpPr/>
            <p:nvPr/>
          </p:nvSpPr>
          <p:spPr>
            <a:xfrm>
              <a:off x="2656982" y="5589570"/>
              <a:ext cx="1116030" cy="394626"/>
            </a:xfrm>
            <a:prstGeom prst="roundRect">
              <a:avLst>
                <a:gd name="adj" fmla="val 45631"/>
              </a:avLst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GB" sz="1100" spc="36" dirty="0">
                  <a:solidFill>
                    <a:srgbClr val="33CC33"/>
                  </a:solidFill>
                  <a:latin typeface="+mj-lt"/>
                </a:rPr>
                <a:t>Reteach</a:t>
              </a:r>
            </a:p>
          </p:txBody>
        </p:sp>
      </p:grpSp>
      <p:cxnSp>
        <p:nvCxnSpPr>
          <p:cNvPr id="418" name="Straight Connector 417">
            <a:extLst>
              <a:ext uri="{FF2B5EF4-FFF2-40B4-BE49-F238E27FC236}">
                <a16:creationId xmlns:a16="http://schemas.microsoft.com/office/drawing/2014/main" id="{166EC771-3FBC-47E2-9D3E-BBD93A22B58A}"/>
              </a:ext>
            </a:extLst>
          </p:cNvPr>
          <p:cNvCxnSpPr>
            <a:cxnSpLocks/>
          </p:cNvCxnSpPr>
          <p:nvPr/>
        </p:nvCxnSpPr>
        <p:spPr>
          <a:xfrm>
            <a:off x="8352045" y="1792288"/>
            <a:ext cx="0" cy="1440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9" name="Straight Connector 418">
            <a:extLst>
              <a:ext uri="{FF2B5EF4-FFF2-40B4-BE49-F238E27FC236}">
                <a16:creationId xmlns:a16="http://schemas.microsoft.com/office/drawing/2014/main" id="{9C213122-FA86-471F-A3F8-F11CD251564B}"/>
              </a:ext>
            </a:extLst>
          </p:cNvPr>
          <p:cNvCxnSpPr>
            <a:cxnSpLocks/>
          </p:cNvCxnSpPr>
          <p:nvPr/>
        </p:nvCxnSpPr>
        <p:spPr>
          <a:xfrm>
            <a:off x="8352045" y="1485688"/>
            <a:ext cx="0" cy="324000"/>
          </a:xfrm>
          <a:prstGeom prst="line">
            <a:avLst/>
          </a:prstGeom>
          <a:ln w="285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0" name="Oval 419">
            <a:extLst>
              <a:ext uri="{FF2B5EF4-FFF2-40B4-BE49-F238E27FC236}">
                <a16:creationId xmlns:a16="http://schemas.microsoft.com/office/drawing/2014/main" id="{D887136A-1BC8-48F3-8EEF-9E80DF92DB68}"/>
              </a:ext>
            </a:extLst>
          </p:cNvPr>
          <p:cNvSpPr/>
          <p:nvPr/>
        </p:nvSpPr>
        <p:spPr>
          <a:xfrm flipV="1">
            <a:off x="8201499" y="1941408"/>
            <a:ext cx="301092" cy="301092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cene3d>
              <a:camera prst="orthographicFront">
                <a:rot lat="0" lon="0" rev="10800000"/>
              </a:camera>
              <a:lightRig rig="threePt" dir="t"/>
            </a:scene3d>
          </a:bodyPr>
          <a:lstStyle/>
          <a:p>
            <a:pPr algn="ctr"/>
            <a:r>
              <a:rPr lang="en-GB" sz="1200" dirty="0">
                <a:latin typeface="+mj-lt"/>
              </a:rPr>
              <a:t>32</a:t>
            </a:r>
          </a:p>
        </p:txBody>
      </p:sp>
      <p:pic>
        <p:nvPicPr>
          <p:cNvPr id="421" name="Picture 4" descr="Exam clipart png 2 » PNG Image">
            <a:extLst>
              <a:ext uri="{FF2B5EF4-FFF2-40B4-BE49-F238E27FC236}">
                <a16:creationId xmlns:a16="http://schemas.microsoft.com/office/drawing/2014/main" id="{264AAE3E-7CB4-4B22-8D92-360F743C89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grayscl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CrisscrossEtching/>
                    </a14:imgEffect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5380" y="2419622"/>
            <a:ext cx="324000" cy="3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2" name="Picture 4" descr="Exam clipart png 2 » PNG Image">
            <a:extLst>
              <a:ext uri="{FF2B5EF4-FFF2-40B4-BE49-F238E27FC236}">
                <a16:creationId xmlns:a16="http://schemas.microsoft.com/office/drawing/2014/main" id="{504C29EB-DBAD-42B2-86E3-ADFA90AB91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grayscl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CrisscrossEtching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1338" y="8274778"/>
            <a:ext cx="324000" cy="3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84" name="Group 183">
            <a:extLst>
              <a:ext uri="{FF2B5EF4-FFF2-40B4-BE49-F238E27FC236}">
                <a16:creationId xmlns:a16="http://schemas.microsoft.com/office/drawing/2014/main" id="{921D610F-5602-41FE-87F0-7ABCBD649807}"/>
              </a:ext>
            </a:extLst>
          </p:cNvPr>
          <p:cNvGrpSpPr/>
          <p:nvPr/>
        </p:nvGrpSpPr>
        <p:grpSpPr>
          <a:xfrm>
            <a:off x="120081" y="6327839"/>
            <a:ext cx="1677606" cy="519009"/>
            <a:chOff x="3040578" y="9839629"/>
            <a:chExt cx="1642894" cy="395459"/>
          </a:xfrm>
        </p:grpSpPr>
        <p:sp>
          <p:nvSpPr>
            <p:cNvPr id="185" name="Rectangle: Rounded Corners 184">
              <a:extLst>
                <a:ext uri="{FF2B5EF4-FFF2-40B4-BE49-F238E27FC236}">
                  <a16:creationId xmlns:a16="http://schemas.microsoft.com/office/drawing/2014/main" id="{1560159A-4C21-42FD-9925-45CD7AC7488C}"/>
                </a:ext>
              </a:extLst>
            </p:cNvPr>
            <p:cNvSpPr/>
            <p:nvPr/>
          </p:nvSpPr>
          <p:spPr>
            <a:xfrm>
              <a:off x="3040578" y="9840462"/>
              <a:ext cx="1642894" cy="394626"/>
            </a:xfrm>
            <a:prstGeom prst="roundRect">
              <a:avLst>
                <a:gd name="adj" fmla="val 45631"/>
              </a:avLst>
            </a:prstGeom>
            <a:noFill/>
            <a:ln w="28575"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en-GB" sz="1200" dirty="0">
                <a:solidFill>
                  <a:schemeClr val="accent3"/>
                </a:solidFill>
                <a:latin typeface="+mj-lt"/>
              </a:endParaRPr>
            </a:p>
          </p:txBody>
        </p:sp>
        <p:sp>
          <p:nvSpPr>
            <p:cNvPr id="186" name="Rectangle: Rounded Corners 185">
              <a:extLst>
                <a:ext uri="{FF2B5EF4-FFF2-40B4-BE49-F238E27FC236}">
                  <a16:creationId xmlns:a16="http://schemas.microsoft.com/office/drawing/2014/main" id="{9A1EF47B-F4FE-428A-A08E-F664DFF8C4EC}"/>
                </a:ext>
              </a:extLst>
            </p:cNvPr>
            <p:cNvSpPr/>
            <p:nvPr/>
          </p:nvSpPr>
          <p:spPr>
            <a:xfrm>
              <a:off x="3059327" y="9839629"/>
              <a:ext cx="1197133" cy="394626"/>
            </a:xfrm>
            <a:prstGeom prst="roundRect">
              <a:avLst>
                <a:gd name="adj" fmla="val 45631"/>
              </a:avLst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en-GB" sz="1100" spc="36" dirty="0">
                <a:solidFill>
                  <a:srgbClr val="FF66FF"/>
                </a:solidFill>
                <a:latin typeface="+mj-lt"/>
              </a:endParaRPr>
            </a:p>
          </p:txBody>
        </p:sp>
      </p:grpSp>
      <p:pic>
        <p:nvPicPr>
          <p:cNvPr id="34" name="Picture 4" descr="Feedback Comments Clipart (#2207859) - PinClipart">
            <a:extLst>
              <a:ext uri="{FF2B5EF4-FFF2-40B4-BE49-F238E27FC236}">
                <a16:creationId xmlns:a16="http://schemas.microsoft.com/office/drawing/2014/main" id="{9B769F83-778B-4239-A235-D9A8006DD9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8098" b="89846" l="5000" r="94205">
                        <a14:foregroundMark x1="8864" y1="44987" x2="8864" y2="59769"/>
                        <a14:foregroundMark x1="21364" y1="55913" x2="21364" y2="55913"/>
                        <a14:foregroundMark x1="35568" y1="54756" x2="35568" y2="54756"/>
                        <a14:foregroundMark x1="50795" y1="55141" x2="50795" y2="55141"/>
                        <a14:foregroundMark x1="41818" y1="15296" x2="59205" y2="8098"/>
                        <a14:foregroundMark x1="59205" y1="8098" x2="61023" y2="8098"/>
                        <a14:foregroundMark x1="75227" y1="9640" x2="84659" y2="17352"/>
                        <a14:foregroundMark x1="93864" y1="28021" x2="94318" y2="32262"/>
                        <a14:foregroundMark x1="5000" y1="52314" x2="5682" y2="54370"/>
                      </a14:backgroundRemoval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337" y="9569879"/>
            <a:ext cx="366478" cy="3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35" name="Group 734">
            <a:extLst>
              <a:ext uri="{FF2B5EF4-FFF2-40B4-BE49-F238E27FC236}">
                <a16:creationId xmlns:a16="http://schemas.microsoft.com/office/drawing/2014/main" id="{CA364CA8-2148-479D-A19C-76E2E88A61C0}"/>
              </a:ext>
            </a:extLst>
          </p:cNvPr>
          <p:cNvGrpSpPr/>
          <p:nvPr/>
        </p:nvGrpSpPr>
        <p:grpSpPr>
          <a:xfrm>
            <a:off x="7848842" y="4674851"/>
            <a:ext cx="1601911" cy="394626"/>
            <a:chOff x="611071" y="5959349"/>
            <a:chExt cx="1797383" cy="394626"/>
          </a:xfrm>
        </p:grpSpPr>
        <p:sp>
          <p:nvSpPr>
            <p:cNvPr id="736" name="Rectangle: Rounded Corners 735">
              <a:extLst>
                <a:ext uri="{FF2B5EF4-FFF2-40B4-BE49-F238E27FC236}">
                  <a16:creationId xmlns:a16="http://schemas.microsoft.com/office/drawing/2014/main" id="{C091D263-E3D8-4348-A5AF-662E770A349B}"/>
                </a:ext>
              </a:extLst>
            </p:cNvPr>
            <p:cNvSpPr/>
            <p:nvPr/>
          </p:nvSpPr>
          <p:spPr>
            <a:xfrm>
              <a:off x="611071" y="5959349"/>
              <a:ext cx="1797383" cy="394626"/>
            </a:xfrm>
            <a:prstGeom prst="roundRect">
              <a:avLst>
                <a:gd name="adj" fmla="val 45631"/>
              </a:avLst>
            </a:prstGeom>
            <a:no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en-GB" sz="1200" dirty="0">
                <a:solidFill>
                  <a:srgbClr val="00B0F0"/>
                </a:solidFill>
                <a:latin typeface="+mj-lt"/>
              </a:endParaRPr>
            </a:p>
          </p:txBody>
        </p:sp>
        <p:sp>
          <p:nvSpPr>
            <p:cNvPr id="737" name="Rectangle: Rounded Corners 736">
              <a:extLst>
                <a:ext uri="{FF2B5EF4-FFF2-40B4-BE49-F238E27FC236}">
                  <a16:creationId xmlns:a16="http://schemas.microsoft.com/office/drawing/2014/main" id="{2C7894FF-E881-4E9F-9810-D99C8FE1F6BA}"/>
                </a:ext>
              </a:extLst>
            </p:cNvPr>
            <p:cNvSpPr/>
            <p:nvPr/>
          </p:nvSpPr>
          <p:spPr>
            <a:xfrm>
              <a:off x="721052" y="5959349"/>
              <a:ext cx="1158979" cy="394626"/>
            </a:xfrm>
            <a:prstGeom prst="roundRect">
              <a:avLst>
                <a:gd name="adj" fmla="val 45631"/>
              </a:avLst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GB" sz="1100" spc="36" dirty="0">
                  <a:solidFill>
                    <a:srgbClr val="00B0F0"/>
                  </a:solidFill>
                  <a:latin typeface="+mj-lt"/>
                </a:rPr>
                <a:t>Algebraic </a:t>
              </a:r>
            </a:p>
            <a:p>
              <a:pPr algn="ctr"/>
              <a:r>
                <a:rPr lang="en-GB" sz="1100" spc="36" dirty="0">
                  <a:solidFill>
                    <a:srgbClr val="00B0F0"/>
                  </a:solidFill>
                  <a:latin typeface="+mj-lt"/>
                </a:rPr>
                <a:t>Manipulation</a:t>
              </a:r>
            </a:p>
          </p:txBody>
        </p:sp>
      </p:grpSp>
      <p:sp>
        <p:nvSpPr>
          <p:cNvPr id="738" name="Oval 737">
            <a:extLst>
              <a:ext uri="{FF2B5EF4-FFF2-40B4-BE49-F238E27FC236}">
                <a16:creationId xmlns:a16="http://schemas.microsoft.com/office/drawing/2014/main" id="{E0304B31-DDB7-406F-9CA9-56F0BFCB7AF2}"/>
              </a:ext>
            </a:extLst>
          </p:cNvPr>
          <p:cNvSpPr/>
          <p:nvPr/>
        </p:nvSpPr>
        <p:spPr>
          <a:xfrm flipV="1">
            <a:off x="8340210" y="5588153"/>
            <a:ext cx="301092" cy="301092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cene3d>
              <a:camera prst="orthographicFront">
                <a:rot lat="0" lon="0" rev="10800000"/>
              </a:camera>
              <a:lightRig rig="threePt" dir="t"/>
            </a:scene3d>
          </a:bodyPr>
          <a:lstStyle/>
          <a:p>
            <a:pPr algn="ctr"/>
            <a:r>
              <a:rPr lang="en-GB" sz="1200" dirty="0">
                <a:latin typeface="+mj-lt"/>
              </a:rPr>
              <a:t>20</a:t>
            </a:r>
          </a:p>
        </p:txBody>
      </p:sp>
      <p:cxnSp>
        <p:nvCxnSpPr>
          <p:cNvPr id="739" name="Straight Connector 738">
            <a:extLst>
              <a:ext uri="{FF2B5EF4-FFF2-40B4-BE49-F238E27FC236}">
                <a16:creationId xmlns:a16="http://schemas.microsoft.com/office/drawing/2014/main" id="{F1704733-F14B-41CE-9FFF-F7C8E6A306FC}"/>
              </a:ext>
            </a:extLst>
          </p:cNvPr>
          <p:cNvCxnSpPr>
            <a:cxnSpLocks/>
          </p:cNvCxnSpPr>
          <p:nvPr/>
        </p:nvCxnSpPr>
        <p:spPr>
          <a:xfrm flipH="1">
            <a:off x="8490756" y="5074762"/>
            <a:ext cx="0" cy="350856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1" name="Straight Connector 740">
            <a:extLst>
              <a:ext uri="{FF2B5EF4-FFF2-40B4-BE49-F238E27FC236}">
                <a16:creationId xmlns:a16="http://schemas.microsoft.com/office/drawing/2014/main" id="{6D0107EF-43AF-4A7F-9B42-6A79661D7491}"/>
              </a:ext>
            </a:extLst>
          </p:cNvPr>
          <p:cNvCxnSpPr>
            <a:cxnSpLocks/>
          </p:cNvCxnSpPr>
          <p:nvPr/>
        </p:nvCxnSpPr>
        <p:spPr>
          <a:xfrm flipV="1">
            <a:off x="8490756" y="5438836"/>
            <a:ext cx="7254" cy="16987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2" name="Rectangle 6">
            <a:extLst>
              <a:ext uri="{FF2B5EF4-FFF2-40B4-BE49-F238E27FC236}">
                <a16:creationId xmlns:a16="http://schemas.microsoft.com/office/drawing/2014/main" id="{9A1C909E-B814-4C98-B91C-6761B854A45C}"/>
              </a:ext>
            </a:extLst>
          </p:cNvPr>
          <p:cNvSpPr/>
          <p:nvPr/>
        </p:nvSpPr>
        <p:spPr>
          <a:xfrm>
            <a:off x="309860" y="10617806"/>
            <a:ext cx="3042480" cy="508604"/>
          </a:xfrm>
          <a:prstGeom prst="roundRect">
            <a:avLst>
              <a:gd name="adj" fmla="val 50000"/>
            </a:avLst>
          </a:prstGeom>
          <a:solidFill>
            <a:srgbClr val="CC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83" name="Group 382">
            <a:extLst>
              <a:ext uri="{FF2B5EF4-FFF2-40B4-BE49-F238E27FC236}">
                <a16:creationId xmlns:a16="http://schemas.microsoft.com/office/drawing/2014/main" id="{84E494DC-32E7-44A5-8FFA-106F53C0E253}"/>
              </a:ext>
            </a:extLst>
          </p:cNvPr>
          <p:cNvGrpSpPr/>
          <p:nvPr/>
        </p:nvGrpSpPr>
        <p:grpSpPr>
          <a:xfrm>
            <a:off x="2055234" y="10030539"/>
            <a:ext cx="1601060" cy="394626"/>
            <a:chOff x="3157706" y="6800660"/>
            <a:chExt cx="1642894" cy="394626"/>
          </a:xfrm>
        </p:grpSpPr>
        <p:sp>
          <p:nvSpPr>
            <p:cNvPr id="392" name="Rectangle: Rounded Corners 391">
              <a:extLst>
                <a:ext uri="{FF2B5EF4-FFF2-40B4-BE49-F238E27FC236}">
                  <a16:creationId xmlns:a16="http://schemas.microsoft.com/office/drawing/2014/main" id="{AB88C705-78AD-4755-B2C8-F4E7C44C32CC}"/>
                </a:ext>
              </a:extLst>
            </p:cNvPr>
            <p:cNvSpPr/>
            <p:nvPr/>
          </p:nvSpPr>
          <p:spPr>
            <a:xfrm>
              <a:off x="3157706" y="6800660"/>
              <a:ext cx="1642894" cy="394626"/>
            </a:xfrm>
            <a:prstGeom prst="roundRect">
              <a:avLst>
                <a:gd name="adj" fmla="val 45631"/>
              </a:avLst>
            </a:prstGeom>
            <a:noFill/>
            <a:ln w="28575">
              <a:solidFill>
                <a:srgbClr val="CC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en-GB" sz="1200" dirty="0">
                <a:solidFill>
                  <a:srgbClr val="58B3C8"/>
                </a:solidFill>
                <a:latin typeface="+mj-lt"/>
              </a:endParaRPr>
            </a:p>
          </p:txBody>
        </p:sp>
        <p:sp>
          <p:nvSpPr>
            <p:cNvPr id="395" name="Rectangle: Rounded Corners 394">
              <a:extLst>
                <a:ext uri="{FF2B5EF4-FFF2-40B4-BE49-F238E27FC236}">
                  <a16:creationId xmlns:a16="http://schemas.microsoft.com/office/drawing/2014/main" id="{DB1690D8-76FE-4283-8A68-D886264AA50A}"/>
                </a:ext>
              </a:extLst>
            </p:cNvPr>
            <p:cNvSpPr/>
            <p:nvPr/>
          </p:nvSpPr>
          <p:spPr>
            <a:xfrm>
              <a:off x="3281581" y="6800660"/>
              <a:ext cx="1129252" cy="394626"/>
            </a:xfrm>
            <a:prstGeom prst="roundRect">
              <a:avLst>
                <a:gd name="adj" fmla="val 45631"/>
              </a:avLst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GB" sz="1100" spc="36" dirty="0">
                  <a:solidFill>
                    <a:srgbClr val="CC99FF"/>
                  </a:solidFill>
                  <a:latin typeface="+mj-lt"/>
                </a:rPr>
                <a:t>Transition</a:t>
              </a:r>
              <a:r>
                <a:rPr lang="en-GB" sz="600" spc="36" dirty="0">
                  <a:solidFill>
                    <a:srgbClr val="CC99FF"/>
                  </a:solidFill>
                  <a:latin typeface="+mj-lt"/>
                </a:rPr>
                <a:t> </a:t>
              </a:r>
              <a:r>
                <a:rPr lang="en-GB" sz="1100" spc="36" dirty="0">
                  <a:solidFill>
                    <a:srgbClr val="CC99FF"/>
                  </a:solidFill>
                  <a:latin typeface="+mj-lt"/>
                </a:rPr>
                <a:t>day</a:t>
              </a:r>
            </a:p>
          </p:txBody>
        </p:sp>
      </p:grpSp>
      <p:grpSp>
        <p:nvGrpSpPr>
          <p:cNvPr id="399" name="Group 398">
            <a:extLst>
              <a:ext uri="{FF2B5EF4-FFF2-40B4-BE49-F238E27FC236}">
                <a16:creationId xmlns:a16="http://schemas.microsoft.com/office/drawing/2014/main" id="{555A8A03-76C0-4182-81BB-9AA13362A8A0}"/>
              </a:ext>
            </a:extLst>
          </p:cNvPr>
          <p:cNvGrpSpPr/>
          <p:nvPr/>
        </p:nvGrpSpPr>
        <p:grpSpPr>
          <a:xfrm>
            <a:off x="1719353" y="11318232"/>
            <a:ext cx="1201531" cy="394626"/>
            <a:chOff x="2971535" y="6259621"/>
            <a:chExt cx="2007665" cy="394626"/>
          </a:xfrm>
        </p:grpSpPr>
        <p:sp>
          <p:nvSpPr>
            <p:cNvPr id="404" name="Rectangle: Rounded Corners 403">
              <a:extLst>
                <a:ext uri="{FF2B5EF4-FFF2-40B4-BE49-F238E27FC236}">
                  <a16:creationId xmlns:a16="http://schemas.microsoft.com/office/drawing/2014/main" id="{3CDB21DA-18F1-45C7-B8BC-84EB4AC742F6}"/>
                </a:ext>
              </a:extLst>
            </p:cNvPr>
            <p:cNvSpPr/>
            <p:nvPr/>
          </p:nvSpPr>
          <p:spPr>
            <a:xfrm>
              <a:off x="3066629" y="6259621"/>
              <a:ext cx="1912571" cy="394626"/>
            </a:xfrm>
            <a:prstGeom prst="roundRect">
              <a:avLst>
                <a:gd name="adj" fmla="val 45631"/>
              </a:avLst>
            </a:prstGeom>
            <a:solidFill>
              <a:srgbClr val="CC99FF">
                <a:alpha val="20000"/>
              </a:srgbClr>
            </a:solidFill>
            <a:ln w="28575">
              <a:solidFill>
                <a:srgbClr val="CC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en-GB" sz="1200" dirty="0">
                <a:solidFill>
                  <a:srgbClr val="58B3C8"/>
                </a:solidFill>
                <a:latin typeface="+mj-lt"/>
              </a:endParaRPr>
            </a:p>
          </p:txBody>
        </p:sp>
        <p:sp>
          <p:nvSpPr>
            <p:cNvPr id="415" name="Rectangle: Rounded Corners 414">
              <a:extLst>
                <a:ext uri="{FF2B5EF4-FFF2-40B4-BE49-F238E27FC236}">
                  <a16:creationId xmlns:a16="http://schemas.microsoft.com/office/drawing/2014/main" id="{A5A2EA8C-E7E1-4072-AE48-2DC24ACF0E69}"/>
                </a:ext>
              </a:extLst>
            </p:cNvPr>
            <p:cNvSpPr/>
            <p:nvPr/>
          </p:nvSpPr>
          <p:spPr>
            <a:xfrm>
              <a:off x="2971535" y="6259621"/>
              <a:ext cx="1501598" cy="394626"/>
            </a:xfrm>
            <a:prstGeom prst="roundRect">
              <a:avLst>
                <a:gd name="adj" fmla="val 45631"/>
              </a:avLst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GB" sz="1100" spc="36" dirty="0">
                  <a:solidFill>
                    <a:srgbClr val="CC99FF"/>
                  </a:solidFill>
                  <a:latin typeface="+mj-lt"/>
                </a:rPr>
                <a:t>SATs</a:t>
              </a:r>
            </a:p>
          </p:txBody>
        </p:sp>
      </p:grpSp>
      <p:sp>
        <p:nvSpPr>
          <p:cNvPr id="416" name="Oval 415">
            <a:extLst>
              <a:ext uri="{FF2B5EF4-FFF2-40B4-BE49-F238E27FC236}">
                <a16:creationId xmlns:a16="http://schemas.microsoft.com/office/drawing/2014/main" id="{EA1FBFBC-E19E-43E7-882F-CB7B73B9D447}"/>
              </a:ext>
            </a:extLst>
          </p:cNvPr>
          <p:cNvSpPr/>
          <p:nvPr/>
        </p:nvSpPr>
        <p:spPr>
          <a:xfrm>
            <a:off x="310529" y="10634358"/>
            <a:ext cx="477712" cy="477712"/>
          </a:xfrm>
          <a:prstGeom prst="ellipse">
            <a:avLst/>
          </a:prstGeom>
          <a:solidFill>
            <a:schemeClr val="bg1"/>
          </a:solidFill>
          <a:ln w="28575">
            <a:solidFill>
              <a:srgbClr val="CC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sz="2000" dirty="0">
                <a:solidFill>
                  <a:srgbClr val="CC99FF"/>
                </a:solidFill>
                <a:latin typeface="+mj-lt"/>
              </a:rPr>
              <a:t>Y5</a:t>
            </a:r>
          </a:p>
        </p:txBody>
      </p:sp>
      <p:grpSp>
        <p:nvGrpSpPr>
          <p:cNvPr id="427" name="Group 426">
            <a:extLst>
              <a:ext uri="{FF2B5EF4-FFF2-40B4-BE49-F238E27FC236}">
                <a16:creationId xmlns:a16="http://schemas.microsoft.com/office/drawing/2014/main" id="{E54EA89A-EF62-409D-A9B8-2818D76E42DD}"/>
              </a:ext>
            </a:extLst>
          </p:cNvPr>
          <p:cNvGrpSpPr/>
          <p:nvPr/>
        </p:nvGrpSpPr>
        <p:grpSpPr>
          <a:xfrm>
            <a:off x="325652" y="10036249"/>
            <a:ext cx="1642894" cy="394626"/>
            <a:chOff x="3157706" y="5752728"/>
            <a:chExt cx="1642894" cy="394626"/>
          </a:xfrm>
        </p:grpSpPr>
        <p:sp>
          <p:nvSpPr>
            <p:cNvPr id="428" name="Rectangle: Rounded Corners 427">
              <a:extLst>
                <a:ext uri="{FF2B5EF4-FFF2-40B4-BE49-F238E27FC236}">
                  <a16:creationId xmlns:a16="http://schemas.microsoft.com/office/drawing/2014/main" id="{9C729170-4348-4CDF-AE43-4D81234C86AA}"/>
                </a:ext>
              </a:extLst>
            </p:cNvPr>
            <p:cNvSpPr/>
            <p:nvPr/>
          </p:nvSpPr>
          <p:spPr>
            <a:xfrm>
              <a:off x="3157706" y="5752728"/>
              <a:ext cx="1642894" cy="394626"/>
            </a:xfrm>
            <a:prstGeom prst="roundRect">
              <a:avLst>
                <a:gd name="adj" fmla="val 45631"/>
              </a:avLst>
            </a:prstGeom>
            <a:noFill/>
            <a:ln w="28575">
              <a:solidFill>
                <a:srgbClr val="CC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en-GB" sz="1150" dirty="0">
                <a:solidFill>
                  <a:srgbClr val="58B3C8"/>
                </a:solidFill>
                <a:latin typeface="+mj-lt"/>
              </a:endParaRPr>
            </a:p>
          </p:txBody>
        </p:sp>
        <p:sp>
          <p:nvSpPr>
            <p:cNvPr id="429" name="Rectangle: Rounded Corners 428">
              <a:extLst>
                <a:ext uri="{FF2B5EF4-FFF2-40B4-BE49-F238E27FC236}">
                  <a16:creationId xmlns:a16="http://schemas.microsoft.com/office/drawing/2014/main" id="{561F8B83-09DA-4610-A8D5-CE0741FD3617}"/>
                </a:ext>
              </a:extLst>
            </p:cNvPr>
            <p:cNvSpPr/>
            <p:nvPr/>
          </p:nvSpPr>
          <p:spPr>
            <a:xfrm>
              <a:off x="3281580" y="5752728"/>
              <a:ext cx="1158393" cy="394626"/>
            </a:xfrm>
            <a:prstGeom prst="roundRect">
              <a:avLst>
                <a:gd name="adj" fmla="val 45631"/>
              </a:avLst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GB" sz="1150" dirty="0">
                  <a:solidFill>
                    <a:srgbClr val="CC99FF"/>
                  </a:solidFill>
                  <a:latin typeface="+mj-lt"/>
                </a:rPr>
                <a:t>Open</a:t>
              </a:r>
              <a:r>
                <a:rPr lang="en-GB" sz="600" dirty="0">
                  <a:solidFill>
                    <a:srgbClr val="CC99FF"/>
                  </a:solidFill>
                  <a:latin typeface="+mj-lt"/>
                </a:rPr>
                <a:t> </a:t>
              </a:r>
              <a:r>
                <a:rPr lang="en-GB" sz="1150" dirty="0">
                  <a:solidFill>
                    <a:srgbClr val="CC99FF"/>
                  </a:solidFill>
                  <a:latin typeface="+mj-lt"/>
                </a:rPr>
                <a:t>evening</a:t>
              </a:r>
            </a:p>
          </p:txBody>
        </p:sp>
      </p:grpSp>
      <p:sp>
        <p:nvSpPr>
          <p:cNvPr id="430" name="Oval 429">
            <a:extLst>
              <a:ext uri="{FF2B5EF4-FFF2-40B4-BE49-F238E27FC236}">
                <a16:creationId xmlns:a16="http://schemas.microsoft.com/office/drawing/2014/main" id="{745A69B0-AE25-4161-920B-B375C4A0863F}"/>
              </a:ext>
            </a:extLst>
          </p:cNvPr>
          <p:cNvSpPr/>
          <p:nvPr/>
        </p:nvSpPr>
        <p:spPr>
          <a:xfrm>
            <a:off x="986620" y="10718210"/>
            <a:ext cx="301092" cy="301092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sz="1200" dirty="0">
                <a:latin typeface="+mj-lt"/>
              </a:rPr>
              <a:t>OE</a:t>
            </a:r>
          </a:p>
        </p:txBody>
      </p:sp>
      <p:sp>
        <p:nvSpPr>
          <p:cNvPr id="431" name="Oval 430">
            <a:extLst>
              <a:ext uri="{FF2B5EF4-FFF2-40B4-BE49-F238E27FC236}">
                <a16:creationId xmlns:a16="http://schemas.microsoft.com/office/drawing/2014/main" id="{799C755B-0789-4EC0-818E-7CCDDBB42D52}"/>
              </a:ext>
            </a:extLst>
          </p:cNvPr>
          <p:cNvSpPr/>
          <p:nvPr/>
        </p:nvSpPr>
        <p:spPr>
          <a:xfrm>
            <a:off x="2182443" y="10710513"/>
            <a:ext cx="301092" cy="301092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sz="1200" dirty="0">
                <a:latin typeface="+mj-lt"/>
              </a:rPr>
              <a:t>S</a:t>
            </a:r>
          </a:p>
        </p:txBody>
      </p:sp>
      <p:sp>
        <p:nvSpPr>
          <p:cNvPr id="432" name="Oval 431">
            <a:extLst>
              <a:ext uri="{FF2B5EF4-FFF2-40B4-BE49-F238E27FC236}">
                <a16:creationId xmlns:a16="http://schemas.microsoft.com/office/drawing/2014/main" id="{F53FF914-DC48-43D1-BDB6-180BC0E42CBF}"/>
              </a:ext>
            </a:extLst>
          </p:cNvPr>
          <p:cNvSpPr/>
          <p:nvPr/>
        </p:nvSpPr>
        <p:spPr>
          <a:xfrm>
            <a:off x="2990341" y="10718210"/>
            <a:ext cx="301092" cy="301092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sz="1200" dirty="0">
                <a:latin typeface="+mj-lt"/>
              </a:rPr>
              <a:t>T</a:t>
            </a:r>
          </a:p>
        </p:txBody>
      </p:sp>
      <p:cxnSp>
        <p:nvCxnSpPr>
          <p:cNvPr id="434" name="Straight Connector 433">
            <a:extLst>
              <a:ext uri="{FF2B5EF4-FFF2-40B4-BE49-F238E27FC236}">
                <a16:creationId xmlns:a16="http://schemas.microsoft.com/office/drawing/2014/main" id="{914F3643-91F8-46BA-964C-6668E2A695B6}"/>
              </a:ext>
            </a:extLst>
          </p:cNvPr>
          <p:cNvCxnSpPr>
            <a:cxnSpLocks/>
          </p:cNvCxnSpPr>
          <p:nvPr/>
        </p:nvCxnSpPr>
        <p:spPr>
          <a:xfrm flipV="1">
            <a:off x="2332129" y="11118713"/>
            <a:ext cx="0" cy="194254"/>
          </a:xfrm>
          <a:prstGeom prst="line">
            <a:avLst/>
          </a:prstGeom>
          <a:ln w="28575">
            <a:solidFill>
              <a:srgbClr val="CC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5" name="Straight Connector 434">
            <a:extLst>
              <a:ext uri="{FF2B5EF4-FFF2-40B4-BE49-F238E27FC236}">
                <a16:creationId xmlns:a16="http://schemas.microsoft.com/office/drawing/2014/main" id="{93A1815B-B0D3-4F61-9D74-3EB937DD02C9}"/>
              </a:ext>
            </a:extLst>
          </p:cNvPr>
          <p:cNvCxnSpPr>
            <a:cxnSpLocks/>
            <a:endCxn id="431" idx="4"/>
          </p:cNvCxnSpPr>
          <p:nvPr/>
        </p:nvCxnSpPr>
        <p:spPr>
          <a:xfrm flipV="1">
            <a:off x="2332989" y="11011605"/>
            <a:ext cx="0" cy="107803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6" name="Straight Connector 435">
            <a:extLst>
              <a:ext uri="{FF2B5EF4-FFF2-40B4-BE49-F238E27FC236}">
                <a16:creationId xmlns:a16="http://schemas.microsoft.com/office/drawing/2014/main" id="{39089599-0DC3-4DE9-92BC-6698986E231D}"/>
              </a:ext>
            </a:extLst>
          </p:cNvPr>
          <p:cNvCxnSpPr>
            <a:cxnSpLocks/>
            <a:stCxn id="430" idx="0"/>
          </p:cNvCxnSpPr>
          <p:nvPr/>
        </p:nvCxnSpPr>
        <p:spPr>
          <a:xfrm flipH="1" flipV="1">
            <a:off x="1136680" y="10614660"/>
            <a:ext cx="486" cy="10355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2" name="Straight Connector 441">
            <a:extLst>
              <a:ext uri="{FF2B5EF4-FFF2-40B4-BE49-F238E27FC236}">
                <a16:creationId xmlns:a16="http://schemas.microsoft.com/office/drawing/2014/main" id="{46CDB01C-DD88-437C-BB54-91864213288C}"/>
              </a:ext>
            </a:extLst>
          </p:cNvPr>
          <p:cNvCxnSpPr>
            <a:cxnSpLocks/>
            <a:stCxn id="432" idx="0"/>
          </p:cNvCxnSpPr>
          <p:nvPr/>
        </p:nvCxnSpPr>
        <p:spPr>
          <a:xfrm flipV="1">
            <a:off x="3140887" y="10614660"/>
            <a:ext cx="0" cy="10355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3" name="Straight Connector 442">
            <a:extLst>
              <a:ext uri="{FF2B5EF4-FFF2-40B4-BE49-F238E27FC236}">
                <a16:creationId xmlns:a16="http://schemas.microsoft.com/office/drawing/2014/main" id="{8F7E2038-D485-4505-B96B-FB9604E5BF53}"/>
              </a:ext>
            </a:extLst>
          </p:cNvPr>
          <p:cNvCxnSpPr>
            <a:cxnSpLocks/>
          </p:cNvCxnSpPr>
          <p:nvPr/>
        </p:nvCxnSpPr>
        <p:spPr>
          <a:xfrm flipV="1">
            <a:off x="1136680" y="10422311"/>
            <a:ext cx="0" cy="194254"/>
          </a:xfrm>
          <a:prstGeom prst="line">
            <a:avLst/>
          </a:prstGeom>
          <a:ln w="28575">
            <a:solidFill>
              <a:srgbClr val="CC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4" name="Straight Connector 443">
            <a:extLst>
              <a:ext uri="{FF2B5EF4-FFF2-40B4-BE49-F238E27FC236}">
                <a16:creationId xmlns:a16="http://schemas.microsoft.com/office/drawing/2014/main" id="{17B30061-29D2-455B-BCA7-620688AA9F6A}"/>
              </a:ext>
            </a:extLst>
          </p:cNvPr>
          <p:cNvCxnSpPr>
            <a:cxnSpLocks/>
          </p:cNvCxnSpPr>
          <p:nvPr/>
        </p:nvCxnSpPr>
        <p:spPr>
          <a:xfrm flipV="1">
            <a:off x="3140995" y="10422311"/>
            <a:ext cx="0" cy="194254"/>
          </a:xfrm>
          <a:prstGeom prst="line">
            <a:avLst/>
          </a:prstGeom>
          <a:ln w="28575">
            <a:solidFill>
              <a:srgbClr val="CC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4" name="Oval 453">
            <a:extLst>
              <a:ext uri="{FF2B5EF4-FFF2-40B4-BE49-F238E27FC236}">
                <a16:creationId xmlns:a16="http://schemas.microsoft.com/office/drawing/2014/main" id="{BB4582E8-D39F-4CB2-8F6B-E90BE6B0AF30}"/>
              </a:ext>
            </a:extLst>
          </p:cNvPr>
          <p:cNvSpPr/>
          <p:nvPr/>
        </p:nvSpPr>
        <p:spPr>
          <a:xfrm>
            <a:off x="1499796" y="10631114"/>
            <a:ext cx="477712" cy="477712"/>
          </a:xfrm>
          <a:prstGeom prst="ellipse">
            <a:avLst/>
          </a:prstGeom>
          <a:solidFill>
            <a:schemeClr val="bg1"/>
          </a:solidFill>
          <a:ln w="28575">
            <a:solidFill>
              <a:srgbClr val="CC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sz="2000" dirty="0">
                <a:solidFill>
                  <a:srgbClr val="CC99FF"/>
                </a:solidFill>
                <a:latin typeface="+mj-lt"/>
              </a:rPr>
              <a:t>Y6</a:t>
            </a:r>
          </a:p>
        </p:txBody>
      </p:sp>
      <p:sp>
        <p:nvSpPr>
          <p:cNvPr id="459" name="Oval 458">
            <a:extLst>
              <a:ext uri="{FF2B5EF4-FFF2-40B4-BE49-F238E27FC236}">
                <a16:creationId xmlns:a16="http://schemas.microsoft.com/office/drawing/2014/main" id="{1D135A0C-5E2F-42EA-B041-892630959127}"/>
              </a:ext>
            </a:extLst>
          </p:cNvPr>
          <p:cNvSpPr/>
          <p:nvPr/>
        </p:nvSpPr>
        <p:spPr>
          <a:xfrm>
            <a:off x="2866194" y="10631114"/>
            <a:ext cx="477712" cy="477712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sz="2000" dirty="0">
                <a:solidFill>
                  <a:srgbClr val="FF66FF"/>
                </a:solidFill>
                <a:latin typeface="+mj-lt"/>
              </a:rPr>
              <a:t>Y7</a:t>
            </a:r>
          </a:p>
        </p:txBody>
      </p:sp>
      <p:pic>
        <p:nvPicPr>
          <p:cNvPr id="496" name="Picture 6" descr="Black and White School Clipart Free PNG Image｜Illustoon">
            <a:extLst>
              <a:ext uri="{FF2B5EF4-FFF2-40B4-BE49-F238E27FC236}">
                <a16:creationId xmlns:a16="http://schemas.microsoft.com/office/drawing/2014/main" id="{B1B1C25C-DB2E-4933-8E66-2302B8E7358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93" t="10572" r="12247" b="7853"/>
          <a:stretch/>
        </p:blipFill>
        <p:spPr bwMode="auto">
          <a:xfrm>
            <a:off x="1602536" y="10053341"/>
            <a:ext cx="303289" cy="3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7" name="Picture 8" descr="Best Teacher Clipart Black and White #24797 - Clipartion.com">
            <a:extLst>
              <a:ext uri="{FF2B5EF4-FFF2-40B4-BE49-F238E27FC236}">
                <a16:creationId xmlns:a16="http://schemas.microsoft.com/office/drawing/2014/main" id="{B2BF29A5-B530-44DF-8AC7-8F73B7071EA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594" r="-955"/>
          <a:stretch/>
        </p:blipFill>
        <p:spPr bwMode="auto">
          <a:xfrm>
            <a:off x="3260627" y="10051660"/>
            <a:ext cx="349520" cy="3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8" name="Picture 4" descr="Exam clipart png 2 » PNG Image">
            <a:extLst>
              <a:ext uri="{FF2B5EF4-FFF2-40B4-BE49-F238E27FC236}">
                <a16:creationId xmlns:a16="http://schemas.microsoft.com/office/drawing/2014/main" id="{8440F400-08C0-4D0B-BF3D-C8B80F50ED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376" y="11350847"/>
            <a:ext cx="324000" cy="3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9" name="Rectangle: Rounded Corners 498">
            <a:extLst>
              <a:ext uri="{FF2B5EF4-FFF2-40B4-BE49-F238E27FC236}">
                <a16:creationId xmlns:a16="http://schemas.microsoft.com/office/drawing/2014/main" id="{ABC3F8AA-5637-41F5-88FA-395147B71B2A}"/>
              </a:ext>
            </a:extLst>
          </p:cNvPr>
          <p:cNvSpPr/>
          <p:nvPr/>
        </p:nvSpPr>
        <p:spPr>
          <a:xfrm>
            <a:off x="2997824" y="11327374"/>
            <a:ext cx="1787297" cy="394626"/>
          </a:xfrm>
          <a:prstGeom prst="roundRect">
            <a:avLst>
              <a:gd name="adj" fmla="val 45631"/>
            </a:avLst>
          </a:prstGeom>
          <a:noFill/>
          <a:ln w="28575">
            <a:solidFill>
              <a:srgbClr val="FF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sz="1200" dirty="0">
                <a:solidFill>
                  <a:srgbClr val="FF66FF"/>
                </a:solidFill>
                <a:latin typeface="+mj-lt"/>
              </a:rPr>
              <a:t>Place Value</a:t>
            </a:r>
          </a:p>
        </p:txBody>
      </p:sp>
      <p:pic>
        <p:nvPicPr>
          <p:cNvPr id="500" name="Picture 499">
            <a:extLst>
              <a:ext uri="{FF2B5EF4-FFF2-40B4-BE49-F238E27FC236}">
                <a16:creationId xmlns:a16="http://schemas.microsoft.com/office/drawing/2014/main" id="{ADBB7D42-E210-465F-A022-2EB56A358293}"/>
              </a:ext>
            </a:extLst>
          </p:cNvPr>
          <p:cNvPicPr>
            <a:picLocks noChangeAspect="1"/>
          </p:cNvPicPr>
          <p:nvPr/>
        </p:nvPicPr>
        <p:blipFill>
          <a:blip r:embed="rId1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860099" y="9569289"/>
            <a:ext cx="298356" cy="297446"/>
          </a:xfrm>
          <a:prstGeom prst="rect">
            <a:avLst/>
          </a:prstGeom>
          <a:ln>
            <a:solidFill>
              <a:srgbClr val="FF66FF"/>
            </a:solidFill>
          </a:ln>
        </p:spPr>
      </p:pic>
      <p:sp>
        <p:nvSpPr>
          <p:cNvPr id="511" name="Rectangle: Rounded Corners 510">
            <a:extLst>
              <a:ext uri="{FF2B5EF4-FFF2-40B4-BE49-F238E27FC236}">
                <a16:creationId xmlns:a16="http://schemas.microsoft.com/office/drawing/2014/main" id="{AA34EF8D-508A-4CCE-9CD6-1FFA53B023A9}"/>
              </a:ext>
            </a:extLst>
          </p:cNvPr>
          <p:cNvSpPr/>
          <p:nvPr/>
        </p:nvSpPr>
        <p:spPr>
          <a:xfrm>
            <a:off x="3824623" y="10059589"/>
            <a:ext cx="2177346" cy="394626"/>
          </a:xfrm>
          <a:prstGeom prst="roundRect">
            <a:avLst>
              <a:gd name="adj" fmla="val 45631"/>
            </a:avLst>
          </a:prstGeom>
          <a:noFill/>
          <a:ln w="28575">
            <a:solidFill>
              <a:srgbClr val="FF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GB" sz="1100" spc="36" dirty="0">
                <a:solidFill>
                  <a:srgbClr val="FF66FF"/>
                </a:solidFill>
                <a:latin typeface="+mj-lt"/>
              </a:rPr>
              <a:t>The Four Operations</a:t>
            </a:r>
          </a:p>
        </p:txBody>
      </p:sp>
      <p:sp>
        <p:nvSpPr>
          <p:cNvPr id="520" name="Rectangle 519">
            <a:extLst>
              <a:ext uri="{FF2B5EF4-FFF2-40B4-BE49-F238E27FC236}">
                <a16:creationId xmlns:a16="http://schemas.microsoft.com/office/drawing/2014/main" id="{A0334697-7057-4011-BC12-56F259B37648}"/>
              </a:ext>
            </a:extLst>
          </p:cNvPr>
          <p:cNvSpPr/>
          <p:nvPr/>
        </p:nvSpPr>
        <p:spPr>
          <a:xfrm>
            <a:off x="5527922" y="10061182"/>
            <a:ext cx="211451" cy="37119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endParaRPr lang="en-GB" sz="2400" dirty="0">
              <a:solidFill>
                <a:srgbClr val="FF66FF"/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526" name="Rectangle: Rounded Corners 525">
            <a:extLst>
              <a:ext uri="{FF2B5EF4-FFF2-40B4-BE49-F238E27FC236}">
                <a16:creationId xmlns:a16="http://schemas.microsoft.com/office/drawing/2014/main" id="{64B1F609-A6A1-44C4-B0BB-FD4F641AC0DD}"/>
              </a:ext>
            </a:extLst>
          </p:cNvPr>
          <p:cNvSpPr/>
          <p:nvPr/>
        </p:nvSpPr>
        <p:spPr>
          <a:xfrm>
            <a:off x="5985194" y="11337906"/>
            <a:ext cx="1759372" cy="394626"/>
          </a:xfrm>
          <a:prstGeom prst="roundRect">
            <a:avLst>
              <a:gd name="adj" fmla="val 45631"/>
            </a:avLst>
          </a:prstGeom>
          <a:solidFill>
            <a:schemeClr val="bg1"/>
          </a:solidFill>
          <a:ln w="28575">
            <a:solidFill>
              <a:srgbClr val="FF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GB" sz="1200" dirty="0">
                <a:solidFill>
                  <a:srgbClr val="FF66FF"/>
                </a:solidFill>
                <a:latin typeface="+mj-lt"/>
              </a:rPr>
              <a:t>Types of Number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8" name="Rectangle 527">
                <a:extLst>
                  <a:ext uri="{FF2B5EF4-FFF2-40B4-BE49-F238E27FC236}">
                    <a16:creationId xmlns:a16="http://schemas.microsoft.com/office/drawing/2014/main" id="{8F2059FD-A5EC-44C6-957D-A3CE3DA67E7C}"/>
                  </a:ext>
                </a:extLst>
              </p:cNvPr>
              <p:cNvSpPr/>
              <p:nvPr/>
            </p:nvSpPr>
            <p:spPr>
              <a:xfrm>
                <a:off x="5885200" y="9540551"/>
                <a:ext cx="232677" cy="30747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 anchorCtr="0">
                <a:no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66FF"/>
                          </a:solidFill>
                          <a:latin typeface="Cambria Math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m:t>𝑥</m:t>
                      </m:r>
                    </m:oMath>
                  </m:oMathPara>
                </a14:m>
                <a:endParaRPr lang="en-GB" sz="2000" dirty="0">
                  <a:solidFill>
                    <a:srgbClr val="FF66FF"/>
                  </a:solidFill>
                  <a:latin typeface="Calibri" panose="020F0502020204030204" pitchFamily="34" charset="0"/>
                  <a:ea typeface="Cambria" panose="02040503050406030204" pitchFamily="18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528" name="Rectangle 527">
                <a:extLst>
                  <a:ext uri="{FF2B5EF4-FFF2-40B4-BE49-F238E27FC236}">
                    <a16:creationId xmlns:a16="http://schemas.microsoft.com/office/drawing/2014/main" id="{8F2059FD-A5EC-44C6-957D-A3CE3DA67E7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5200" y="9540551"/>
                <a:ext cx="232677" cy="307473"/>
              </a:xfrm>
              <a:prstGeom prst="rect">
                <a:avLst/>
              </a:prstGeom>
              <a:blipFill>
                <a:blip r:embed="rId15"/>
                <a:stretch>
                  <a:fillRect l="-179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0" name="Rectangle: Rounded Corners 529">
            <a:extLst>
              <a:ext uri="{FF2B5EF4-FFF2-40B4-BE49-F238E27FC236}">
                <a16:creationId xmlns:a16="http://schemas.microsoft.com/office/drawing/2014/main" id="{D8E638C7-6089-4792-85CE-58F82049F349}"/>
              </a:ext>
            </a:extLst>
          </p:cNvPr>
          <p:cNvSpPr/>
          <p:nvPr/>
        </p:nvSpPr>
        <p:spPr>
          <a:xfrm>
            <a:off x="6298475" y="10020510"/>
            <a:ext cx="2062525" cy="394626"/>
          </a:xfrm>
          <a:prstGeom prst="roundRect">
            <a:avLst>
              <a:gd name="adj" fmla="val 45631"/>
            </a:avLst>
          </a:prstGeom>
          <a:noFill/>
          <a:ln w="28575">
            <a:solidFill>
              <a:srgbClr val="FF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GB" sz="1200" dirty="0">
                <a:solidFill>
                  <a:srgbClr val="FF66FF"/>
                </a:solidFill>
                <a:latin typeface="+mj-lt"/>
              </a:rPr>
              <a:t>Order of Operations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5" name="Rectangle 534">
                <a:extLst>
                  <a:ext uri="{FF2B5EF4-FFF2-40B4-BE49-F238E27FC236}">
                    <a16:creationId xmlns:a16="http://schemas.microsoft.com/office/drawing/2014/main" id="{1CAB8321-65D5-4294-8D59-5092BBB99E3C}"/>
                  </a:ext>
                </a:extLst>
              </p:cNvPr>
              <p:cNvSpPr/>
              <p:nvPr/>
            </p:nvSpPr>
            <p:spPr>
              <a:xfrm>
                <a:off x="7374398" y="11303076"/>
                <a:ext cx="296712" cy="50837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 anchorCtr="0">
                <a:no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800" b="0" i="1" smtClean="0">
                              <a:solidFill>
                                <a:srgbClr val="FF66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pPr>
                        <m:e/>
                        <m:sup>
                          <m:r>
                            <a:rPr lang="en-GB" sz="1800" b="0" i="1" smtClean="0">
                              <a:solidFill>
                                <a:srgbClr val="FF66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800" dirty="0">
                  <a:solidFill>
                    <a:srgbClr val="FF66FF"/>
                  </a:solidFill>
                  <a:latin typeface="Calibri" panose="020F0502020204030204" pitchFamily="34" charset="0"/>
                  <a:ea typeface="Cambria" panose="02040503050406030204" pitchFamily="18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535" name="Rectangle 534">
                <a:extLst>
                  <a:ext uri="{FF2B5EF4-FFF2-40B4-BE49-F238E27FC236}">
                    <a16:creationId xmlns:a16="http://schemas.microsoft.com/office/drawing/2014/main" id="{1CAB8321-65D5-4294-8D59-5092BBB99E3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4398" y="11303076"/>
                <a:ext cx="296712" cy="508374"/>
              </a:xfrm>
              <a:prstGeom prst="rect">
                <a:avLst/>
              </a:prstGeom>
              <a:blipFill>
                <a:blip r:embed="rId16"/>
                <a:stretch>
                  <a:fillRect r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6" name="Rectangle: Rounded Corners 535">
            <a:extLst>
              <a:ext uri="{FF2B5EF4-FFF2-40B4-BE49-F238E27FC236}">
                <a16:creationId xmlns:a16="http://schemas.microsoft.com/office/drawing/2014/main" id="{5D624EC2-2211-42C1-8324-2E149EC86819}"/>
              </a:ext>
            </a:extLst>
          </p:cNvPr>
          <p:cNvSpPr/>
          <p:nvPr/>
        </p:nvSpPr>
        <p:spPr>
          <a:xfrm>
            <a:off x="8162985" y="11319950"/>
            <a:ext cx="1160403" cy="394626"/>
          </a:xfrm>
          <a:prstGeom prst="roundRect">
            <a:avLst>
              <a:gd name="adj" fmla="val 45631"/>
            </a:avLst>
          </a:prstGeom>
          <a:noFill/>
          <a:ln w="28575">
            <a:solidFill>
              <a:srgbClr val="FF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sz="1200" dirty="0">
                <a:solidFill>
                  <a:srgbClr val="FF66FF"/>
                </a:solidFill>
                <a:latin typeface="+mj-lt"/>
              </a:rPr>
              <a:t>Fractions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7" name="Rectangle 536">
                <a:extLst>
                  <a:ext uri="{FF2B5EF4-FFF2-40B4-BE49-F238E27FC236}">
                    <a16:creationId xmlns:a16="http://schemas.microsoft.com/office/drawing/2014/main" id="{0776B1EF-7D0E-4F0E-9B5E-B39585FF025D}"/>
                  </a:ext>
                </a:extLst>
              </p:cNvPr>
              <p:cNvSpPr/>
              <p:nvPr/>
            </p:nvSpPr>
            <p:spPr>
              <a:xfrm>
                <a:off x="7956561" y="9943906"/>
                <a:ext cx="296712" cy="50837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 anchorCtr="0">
                <a:no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000" i="1" smtClean="0">
                              <a:solidFill>
                                <a:srgbClr val="FF66FF"/>
                              </a:solidFill>
                              <a:latin typeface="Cambria Math" panose="02040503050406030204" pitchFamily="18" charset="0"/>
                              <a:ea typeface="Cambria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000" b="0" i="1" smtClean="0">
                              <a:solidFill>
                                <a:srgbClr val="FF66FF"/>
                              </a:solidFill>
                              <a:latin typeface="Cambria Math" panose="02040503050406030204" pitchFamily="18" charset="0"/>
                              <a:ea typeface="Cambria" panose="02040503050406030204" pitchFamily="18" charset="0"/>
                              <a:cs typeface="Calibri" panose="020F0502020204030204" pitchFamily="34" charset="0"/>
                            </a:rPr>
                            <m:t>   </m:t>
                          </m:r>
                        </m:e>
                      </m:rad>
                    </m:oMath>
                  </m:oMathPara>
                </a14:m>
                <a:endParaRPr lang="en-GB" sz="2000" dirty="0">
                  <a:solidFill>
                    <a:srgbClr val="FF66FF"/>
                  </a:solidFill>
                  <a:latin typeface="Calibri" panose="020F0502020204030204" pitchFamily="34" charset="0"/>
                  <a:ea typeface="Cambria" panose="02040503050406030204" pitchFamily="18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537" name="Rectangle 536">
                <a:extLst>
                  <a:ext uri="{FF2B5EF4-FFF2-40B4-BE49-F238E27FC236}">
                    <a16:creationId xmlns:a16="http://schemas.microsoft.com/office/drawing/2014/main" id="{0776B1EF-7D0E-4F0E-9B5E-B39585FF025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6561" y="9943906"/>
                <a:ext cx="296712" cy="508374"/>
              </a:xfrm>
              <a:prstGeom prst="rect">
                <a:avLst/>
              </a:prstGeom>
              <a:blipFill>
                <a:blip r:embed="rId17"/>
                <a:stretch>
                  <a:fillRect l="-1428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7" name="Rectangle: Rounded Corners 546">
            <a:extLst>
              <a:ext uri="{FF2B5EF4-FFF2-40B4-BE49-F238E27FC236}">
                <a16:creationId xmlns:a16="http://schemas.microsoft.com/office/drawing/2014/main" id="{4B06EADA-13BA-4A44-9B4D-90DB6A8F7F1F}"/>
              </a:ext>
            </a:extLst>
          </p:cNvPr>
          <p:cNvSpPr/>
          <p:nvPr/>
        </p:nvSpPr>
        <p:spPr>
          <a:xfrm>
            <a:off x="7398141" y="8265135"/>
            <a:ext cx="1797383" cy="394626"/>
          </a:xfrm>
          <a:prstGeom prst="roundRect">
            <a:avLst>
              <a:gd name="adj" fmla="val 45631"/>
            </a:avLst>
          </a:prstGeom>
          <a:noFill/>
          <a:ln w="28575">
            <a:solidFill>
              <a:srgbClr val="FF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sz="1200" dirty="0">
                <a:solidFill>
                  <a:srgbClr val="FF66FF"/>
                </a:solidFill>
                <a:latin typeface="+mj-lt"/>
              </a:rPr>
              <a:t>Converting FDP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3" name="Rectangle 552">
                <a:extLst>
                  <a:ext uri="{FF2B5EF4-FFF2-40B4-BE49-F238E27FC236}">
                    <a16:creationId xmlns:a16="http://schemas.microsoft.com/office/drawing/2014/main" id="{4A190A4F-A2D5-44A3-9159-00D150F6541D}"/>
                  </a:ext>
                </a:extLst>
              </p:cNvPr>
              <p:cNvSpPr/>
              <p:nvPr/>
            </p:nvSpPr>
            <p:spPr>
              <a:xfrm>
                <a:off x="9046486" y="4695836"/>
                <a:ext cx="232677" cy="30747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 anchorCtr="0">
                <a:no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m:t>3(</m:t>
                      </m:r>
                      <m:r>
                        <a:rPr lang="en-GB" sz="11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n-GB" sz="11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m:t>+2)</m:t>
                      </m:r>
                    </m:oMath>
                  </m:oMathPara>
                </a14:m>
                <a:endParaRPr lang="en-GB" sz="2000" dirty="0">
                  <a:solidFill>
                    <a:srgbClr val="00B0F0"/>
                  </a:solidFill>
                  <a:latin typeface="Calibri" panose="020F0502020204030204" pitchFamily="34" charset="0"/>
                  <a:ea typeface="Cambria" panose="02040503050406030204" pitchFamily="18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553" name="Rectangle 552">
                <a:extLst>
                  <a:ext uri="{FF2B5EF4-FFF2-40B4-BE49-F238E27FC236}">
                    <a16:creationId xmlns:a16="http://schemas.microsoft.com/office/drawing/2014/main" id="{4A190A4F-A2D5-44A3-9159-00D150F6541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6486" y="4695836"/>
                <a:ext cx="232677" cy="307473"/>
              </a:xfrm>
              <a:prstGeom prst="rect">
                <a:avLst/>
              </a:prstGeom>
              <a:blipFill>
                <a:blip r:embed="rId18"/>
                <a:stretch>
                  <a:fillRect l="-89474" r="-8684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5" name="Rectangle: Rounded Corners 554">
            <a:extLst>
              <a:ext uri="{FF2B5EF4-FFF2-40B4-BE49-F238E27FC236}">
                <a16:creationId xmlns:a16="http://schemas.microsoft.com/office/drawing/2014/main" id="{7B4AC0D7-626A-4BF7-86C2-DA87E18E5DAB}"/>
              </a:ext>
            </a:extLst>
          </p:cNvPr>
          <p:cNvSpPr/>
          <p:nvPr/>
        </p:nvSpPr>
        <p:spPr>
          <a:xfrm>
            <a:off x="6499682" y="9527998"/>
            <a:ext cx="1797383" cy="394626"/>
          </a:xfrm>
          <a:prstGeom prst="roundRect">
            <a:avLst>
              <a:gd name="adj" fmla="val 45631"/>
            </a:avLst>
          </a:prstGeom>
          <a:noFill/>
          <a:ln w="28575">
            <a:solidFill>
              <a:srgbClr val="FF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GB" sz="1100" dirty="0">
                <a:solidFill>
                  <a:srgbClr val="FF66FF"/>
                </a:solidFill>
                <a:latin typeface="+mj-lt"/>
              </a:rPr>
              <a:t>Perimeter &amp; Area</a:t>
            </a:r>
          </a:p>
        </p:txBody>
      </p:sp>
      <p:sp>
        <p:nvSpPr>
          <p:cNvPr id="556" name="Rectangle: Rounded Corners 555">
            <a:extLst>
              <a:ext uri="{FF2B5EF4-FFF2-40B4-BE49-F238E27FC236}">
                <a16:creationId xmlns:a16="http://schemas.microsoft.com/office/drawing/2014/main" id="{C48F5817-E3CC-4C5C-A00B-F021557C94E1}"/>
              </a:ext>
            </a:extLst>
          </p:cNvPr>
          <p:cNvSpPr/>
          <p:nvPr/>
        </p:nvSpPr>
        <p:spPr>
          <a:xfrm>
            <a:off x="5578526" y="8244608"/>
            <a:ext cx="1797383" cy="394626"/>
          </a:xfrm>
          <a:prstGeom prst="roundRect">
            <a:avLst>
              <a:gd name="adj" fmla="val 45631"/>
            </a:avLst>
          </a:prstGeom>
          <a:noFill/>
          <a:ln w="28575">
            <a:solidFill>
              <a:srgbClr val="FF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GB" sz="1200" dirty="0">
                <a:solidFill>
                  <a:srgbClr val="FF66FF"/>
                </a:solidFill>
                <a:latin typeface="+mj-lt"/>
              </a:rPr>
              <a:t>2D Shapes </a:t>
            </a:r>
          </a:p>
          <a:p>
            <a:r>
              <a:rPr lang="en-GB" sz="1200" dirty="0">
                <a:solidFill>
                  <a:srgbClr val="FF66FF"/>
                </a:solidFill>
                <a:latin typeface="+mj-lt"/>
              </a:rPr>
              <a:t>&amp; Angles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0" name="Rectangle 559">
                <a:extLst>
                  <a:ext uri="{FF2B5EF4-FFF2-40B4-BE49-F238E27FC236}">
                    <a16:creationId xmlns:a16="http://schemas.microsoft.com/office/drawing/2014/main" id="{D5B37BC0-61F1-4F32-9557-0402B503AA8F}"/>
                  </a:ext>
                </a:extLst>
              </p:cNvPr>
              <p:cNvSpPr/>
              <p:nvPr/>
            </p:nvSpPr>
            <p:spPr>
              <a:xfrm>
                <a:off x="2600009" y="8294634"/>
                <a:ext cx="232677" cy="30747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 anchorCtr="0">
                <a:no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50" b="0" i="1" smtClean="0">
                          <a:solidFill>
                            <a:srgbClr val="FF66FF"/>
                          </a:solidFill>
                          <a:latin typeface="Cambria Math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m:t>𝑦</m:t>
                      </m:r>
                      <m:r>
                        <a:rPr lang="en-GB" sz="1050" b="0" i="1" smtClean="0">
                          <a:solidFill>
                            <a:srgbClr val="FF66FF"/>
                          </a:solidFill>
                          <a:latin typeface="Cambria Math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m:t>=</m:t>
                      </m:r>
                      <m:r>
                        <a:rPr lang="en-GB" sz="1050" b="0" i="1" smtClean="0">
                          <a:solidFill>
                            <a:srgbClr val="FF66FF"/>
                          </a:solidFill>
                          <a:latin typeface="Cambria Math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m:t>𝑚𝑥</m:t>
                      </m:r>
                      <m:r>
                        <a:rPr lang="en-GB" sz="1050" b="0" i="1" smtClean="0">
                          <a:solidFill>
                            <a:srgbClr val="FF66FF"/>
                          </a:solidFill>
                          <a:latin typeface="Cambria Math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m:t>+</m:t>
                      </m:r>
                      <m:r>
                        <a:rPr lang="en-GB" sz="1050" b="0" i="1" smtClean="0">
                          <a:solidFill>
                            <a:srgbClr val="FF66FF"/>
                          </a:solidFill>
                          <a:latin typeface="Cambria Math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m:t>𝑐</m:t>
                      </m:r>
                    </m:oMath>
                  </m:oMathPara>
                </a14:m>
                <a:endParaRPr lang="en-GB" sz="1050" dirty="0">
                  <a:solidFill>
                    <a:srgbClr val="FF66FF"/>
                  </a:solidFill>
                  <a:latin typeface="Calibri" panose="020F0502020204030204" pitchFamily="34" charset="0"/>
                  <a:ea typeface="Cambria" panose="02040503050406030204" pitchFamily="18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560" name="Rectangle 559">
                <a:extLst>
                  <a:ext uri="{FF2B5EF4-FFF2-40B4-BE49-F238E27FC236}">
                    <a16:creationId xmlns:a16="http://schemas.microsoft.com/office/drawing/2014/main" id="{D5B37BC0-61F1-4F32-9557-0402B503AA8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0009" y="8294634"/>
                <a:ext cx="232677" cy="307473"/>
              </a:xfrm>
              <a:prstGeom prst="rect">
                <a:avLst/>
              </a:prstGeom>
              <a:blipFill>
                <a:blip r:embed="rId19"/>
                <a:stretch>
                  <a:fillRect l="-121053" r="-9736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1" name="Rectangle: Rounded Corners 560">
            <a:extLst>
              <a:ext uri="{FF2B5EF4-FFF2-40B4-BE49-F238E27FC236}">
                <a16:creationId xmlns:a16="http://schemas.microsoft.com/office/drawing/2014/main" id="{CF58DF63-4999-4F89-9D09-D187BF7E2DB4}"/>
              </a:ext>
            </a:extLst>
          </p:cNvPr>
          <p:cNvSpPr/>
          <p:nvPr/>
        </p:nvSpPr>
        <p:spPr>
          <a:xfrm>
            <a:off x="4489704" y="9520650"/>
            <a:ext cx="1797383" cy="394626"/>
          </a:xfrm>
          <a:prstGeom prst="roundRect">
            <a:avLst>
              <a:gd name="adj" fmla="val 45631"/>
            </a:avLst>
          </a:prstGeom>
          <a:noFill/>
          <a:ln w="28575">
            <a:solidFill>
              <a:srgbClr val="FF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GB" sz="1100" dirty="0">
                <a:solidFill>
                  <a:srgbClr val="FF66FF"/>
                </a:solidFill>
                <a:latin typeface="+mj-lt"/>
              </a:rPr>
              <a:t>Intro to Algebra</a:t>
            </a:r>
          </a:p>
        </p:txBody>
      </p:sp>
      <p:pic>
        <p:nvPicPr>
          <p:cNvPr id="574" name="Picture 10" descr="Acute, angle, arris, degrees, geometry, math, right angle icon">
            <a:extLst>
              <a:ext uri="{FF2B5EF4-FFF2-40B4-BE49-F238E27FC236}">
                <a16:creationId xmlns:a16="http://schemas.microsoft.com/office/drawing/2014/main" id="{E1D7BC06-3991-4EC5-A3D4-A9A3CF75D5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6966" y="8257176"/>
            <a:ext cx="370818" cy="370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5" name="Picture 574">
            <a:extLst>
              <a:ext uri="{FF2B5EF4-FFF2-40B4-BE49-F238E27FC236}">
                <a16:creationId xmlns:a16="http://schemas.microsoft.com/office/drawing/2014/main" id="{48FEDE6D-4C83-4B2E-BFF7-A5E873ABD8F3}"/>
              </a:ext>
            </a:extLst>
          </p:cNvPr>
          <p:cNvPicPr>
            <a:picLocks noChangeAspect="1"/>
          </p:cNvPicPr>
          <p:nvPr/>
        </p:nvPicPr>
        <p:blipFill>
          <a:blip r:embed="rId21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028562" y="4744740"/>
            <a:ext cx="297110" cy="300734"/>
          </a:xfrm>
          <a:prstGeom prst="rect">
            <a:avLst/>
          </a:prstGeom>
          <a:ln>
            <a:noFill/>
          </a:ln>
        </p:spPr>
      </p:pic>
      <p:sp>
        <p:nvSpPr>
          <p:cNvPr id="582" name="Rectangle: Rounded Corners 581">
            <a:extLst>
              <a:ext uri="{FF2B5EF4-FFF2-40B4-BE49-F238E27FC236}">
                <a16:creationId xmlns:a16="http://schemas.microsoft.com/office/drawing/2014/main" id="{1549CCD6-77FA-4DF6-811B-5ED5FA12A1ED}"/>
              </a:ext>
            </a:extLst>
          </p:cNvPr>
          <p:cNvSpPr/>
          <p:nvPr/>
        </p:nvSpPr>
        <p:spPr>
          <a:xfrm>
            <a:off x="1377479" y="8222395"/>
            <a:ext cx="1818272" cy="394626"/>
          </a:xfrm>
          <a:prstGeom prst="roundRect">
            <a:avLst>
              <a:gd name="adj" fmla="val 45631"/>
            </a:avLst>
          </a:prstGeom>
          <a:noFill/>
          <a:ln w="28575">
            <a:solidFill>
              <a:srgbClr val="FF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GB" sz="1100" dirty="0">
                <a:solidFill>
                  <a:srgbClr val="FF66FF"/>
                </a:solidFill>
                <a:latin typeface="+mj-lt"/>
              </a:rPr>
              <a:t>Coordinates</a:t>
            </a:r>
          </a:p>
          <a:p>
            <a:r>
              <a:rPr lang="en-GB" sz="1100" dirty="0">
                <a:solidFill>
                  <a:srgbClr val="FF66FF"/>
                </a:solidFill>
                <a:latin typeface="+mj-lt"/>
              </a:rPr>
              <a:t>&amp; Graphs</a:t>
            </a:r>
          </a:p>
        </p:txBody>
      </p:sp>
      <p:sp>
        <p:nvSpPr>
          <p:cNvPr id="586" name="Rectangle 585">
            <a:extLst>
              <a:ext uri="{FF2B5EF4-FFF2-40B4-BE49-F238E27FC236}">
                <a16:creationId xmlns:a16="http://schemas.microsoft.com/office/drawing/2014/main" id="{93DB8D23-A4C4-4270-96B6-5BA6FC22A432}"/>
              </a:ext>
            </a:extLst>
          </p:cNvPr>
          <p:cNvSpPr/>
          <p:nvPr/>
        </p:nvSpPr>
        <p:spPr>
          <a:xfrm>
            <a:off x="8817725" y="8312046"/>
            <a:ext cx="296712" cy="3563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0">
            <a:normAutofit fontScale="85000" lnSpcReduction="20000"/>
          </a:bodyPr>
          <a:lstStyle/>
          <a:p>
            <a:pPr algn="ctr"/>
            <a:r>
              <a:rPr lang="en-GB" sz="2400" dirty="0">
                <a:solidFill>
                  <a:srgbClr val="FF66FF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%</a:t>
            </a:r>
          </a:p>
        </p:txBody>
      </p:sp>
      <p:sp>
        <p:nvSpPr>
          <p:cNvPr id="599" name="Oval 598">
            <a:extLst>
              <a:ext uri="{FF2B5EF4-FFF2-40B4-BE49-F238E27FC236}">
                <a16:creationId xmlns:a16="http://schemas.microsoft.com/office/drawing/2014/main" id="{1295B748-45FB-4764-A180-9A642D2382B9}"/>
              </a:ext>
            </a:extLst>
          </p:cNvPr>
          <p:cNvSpPr/>
          <p:nvPr/>
        </p:nvSpPr>
        <p:spPr>
          <a:xfrm>
            <a:off x="5019101" y="10718210"/>
            <a:ext cx="301092" cy="301092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sz="1200" dirty="0">
                <a:latin typeface="+mj-lt"/>
              </a:rPr>
              <a:t>B</a:t>
            </a:r>
          </a:p>
        </p:txBody>
      </p:sp>
      <p:cxnSp>
        <p:nvCxnSpPr>
          <p:cNvPr id="611" name="Straight Connector 610">
            <a:extLst>
              <a:ext uri="{FF2B5EF4-FFF2-40B4-BE49-F238E27FC236}">
                <a16:creationId xmlns:a16="http://schemas.microsoft.com/office/drawing/2014/main" id="{C493FD7C-2B79-441A-AE69-A72501A92D7D}"/>
              </a:ext>
            </a:extLst>
          </p:cNvPr>
          <p:cNvCxnSpPr>
            <a:cxnSpLocks/>
          </p:cNvCxnSpPr>
          <p:nvPr/>
        </p:nvCxnSpPr>
        <p:spPr>
          <a:xfrm flipH="1" flipV="1">
            <a:off x="5186684" y="11026176"/>
            <a:ext cx="6154" cy="259365"/>
          </a:xfrm>
          <a:prstGeom prst="line">
            <a:avLst/>
          </a:prstGeom>
          <a:ln w="28575">
            <a:solidFill>
              <a:srgbClr val="FF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8" name="Rectangle: Rounded Corners 617">
            <a:extLst>
              <a:ext uri="{FF2B5EF4-FFF2-40B4-BE49-F238E27FC236}">
                <a16:creationId xmlns:a16="http://schemas.microsoft.com/office/drawing/2014/main" id="{915F30FE-2E2A-457E-A592-49B302FEDFE7}"/>
              </a:ext>
            </a:extLst>
          </p:cNvPr>
          <p:cNvSpPr/>
          <p:nvPr/>
        </p:nvSpPr>
        <p:spPr>
          <a:xfrm>
            <a:off x="4829223" y="11319950"/>
            <a:ext cx="1068965" cy="394626"/>
          </a:xfrm>
          <a:prstGeom prst="roundRect">
            <a:avLst>
              <a:gd name="adj" fmla="val 45631"/>
            </a:avLst>
          </a:prstGeom>
          <a:solidFill>
            <a:schemeClr val="bg1"/>
          </a:solidFill>
          <a:ln w="28575">
            <a:solidFill>
              <a:srgbClr val="FF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sz="1200" dirty="0">
                <a:solidFill>
                  <a:srgbClr val="FF66FF"/>
                </a:solidFill>
                <a:latin typeface="+mj-lt"/>
              </a:rPr>
              <a:t>Baseline</a:t>
            </a:r>
          </a:p>
          <a:p>
            <a:pPr algn="ctr"/>
            <a:r>
              <a:rPr lang="en-GB" sz="1200" dirty="0">
                <a:solidFill>
                  <a:srgbClr val="FF66FF"/>
                </a:solidFill>
                <a:latin typeface="+mj-lt"/>
              </a:rPr>
              <a:t>Assessment</a:t>
            </a:r>
          </a:p>
        </p:txBody>
      </p:sp>
      <p:sp>
        <p:nvSpPr>
          <p:cNvPr id="619" name="Rectangle: Rounded Corners 618">
            <a:extLst>
              <a:ext uri="{FF2B5EF4-FFF2-40B4-BE49-F238E27FC236}">
                <a16:creationId xmlns:a16="http://schemas.microsoft.com/office/drawing/2014/main" id="{69512F7F-F05C-428C-A1CB-C74BC86A6033}"/>
              </a:ext>
            </a:extLst>
          </p:cNvPr>
          <p:cNvSpPr/>
          <p:nvPr/>
        </p:nvSpPr>
        <p:spPr>
          <a:xfrm>
            <a:off x="345860" y="9520143"/>
            <a:ext cx="1532811" cy="394626"/>
          </a:xfrm>
          <a:prstGeom prst="roundRect">
            <a:avLst>
              <a:gd name="adj" fmla="val 45631"/>
            </a:avLst>
          </a:prstGeom>
          <a:noFill/>
          <a:ln w="28575">
            <a:solidFill>
              <a:srgbClr val="FF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endParaRPr lang="en-GB" sz="1100" dirty="0">
              <a:solidFill>
                <a:srgbClr val="FF66FF"/>
              </a:solidFill>
              <a:latin typeface="+mj-lt"/>
            </a:endParaRPr>
          </a:p>
        </p:txBody>
      </p:sp>
      <p:sp>
        <p:nvSpPr>
          <p:cNvPr id="630" name="Rectangle: Rounded Corners 629">
            <a:extLst>
              <a:ext uri="{FF2B5EF4-FFF2-40B4-BE49-F238E27FC236}">
                <a16:creationId xmlns:a16="http://schemas.microsoft.com/office/drawing/2014/main" id="{35B91BA9-4E37-471B-B340-A7757FA7C2F3}"/>
              </a:ext>
            </a:extLst>
          </p:cNvPr>
          <p:cNvSpPr/>
          <p:nvPr/>
        </p:nvSpPr>
        <p:spPr>
          <a:xfrm>
            <a:off x="3712293" y="7738337"/>
            <a:ext cx="1105490" cy="394626"/>
          </a:xfrm>
          <a:prstGeom prst="roundRect">
            <a:avLst>
              <a:gd name="adj" fmla="val 45631"/>
            </a:avLst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sz="1200" dirty="0">
                <a:solidFill>
                  <a:srgbClr val="00B0F0"/>
                </a:solidFill>
                <a:latin typeface="+mj-lt"/>
              </a:rPr>
              <a:t>Length &amp; Area</a:t>
            </a:r>
          </a:p>
        </p:txBody>
      </p:sp>
      <p:sp>
        <p:nvSpPr>
          <p:cNvPr id="649" name="Rectangle: Rounded Corners 648">
            <a:extLst>
              <a:ext uri="{FF2B5EF4-FFF2-40B4-BE49-F238E27FC236}">
                <a16:creationId xmlns:a16="http://schemas.microsoft.com/office/drawing/2014/main" id="{6D40A961-454F-4993-9BD7-8CE5D8A16B2B}"/>
              </a:ext>
            </a:extLst>
          </p:cNvPr>
          <p:cNvSpPr/>
          <p:nvPr/>
        </p:nvSpPr>
        <p:spPr>
          <a:xfrm>
            <a:off x="4619954" y="6460043"/>
            <a:ext cx="1398877" cy="394626"/>
          </a:xfrm>
          <a:prstGeom prst="roundRect">
            <a:avLst>
              <a:gd name="adj" fmla="val 45631"/>
            </a:avLst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GB" sz="1200" dirty="0">
                <a:solidFill>
                  <a:srgbClr val="00B0F0"/>
                </a:solidFill>
                <a:latin typeface="+mj-lt"/>
              </a:rPr>
              <a:t>3D Shapes</a:t>
            </a:r>
          </a:p>
        </p:txBody>
      </p:sp>
      <p:sp>
        <p:nvSpPr>
          <p:cNvPr id="659" name="Rectangle: Rounded Corners 658">
            <a:extLst>
              <a:ext uri="{FF2B5EF4-FFF2-40B4-BE49-F238E27FC236}">
                <a16:creationId xmlns:a16="http://schemas.microsoft.com/office/drawing/2014/main" id="{8FE6519E-AB54-440F-8C2B-59B06F2CBAA0}"/>
              </a:ext>
            </a:extLst>
          </p:cNvPr>
          <p:cNvSpPr/>
          <p:nvPr/>
        </p:nvSpPr>
        <p:spPr>
          <a:xfrm>
            <a:off x="7892382" y="7733242"/>
            <a:ext cx="1300708" cy="394626"/>
          </a:xfrm>
          <a:prstGeom prst="roundRect">
            <a:avLst>
              <a:gd name="adj" fmla="val 45631"/>
            </a:avLst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GB" sz="1200" dirty="0">
                <a:solidFill>
                  <a:srgbClr val="00B0F0"/>
                </a:solidFill>
                <a:latin typeface="+mj-lt"/>
              </a:rPr>
              <a:t>Probability</a:t>
            </a:r>
          </a:p>
        </p:txBody>
      </p:sp>
      <p:pic>
        <p:nvPicPr>
          <p:cNvPr id="661" name="Picture 660">
            <a:extLst>
              <a:ext uri="{FF2B5EF4-FFF2-40B4-BE49-F238E27FC236}">
                <a16:creationId xmlns:a16="http://schemas.microsoft.com/office/drawing/2014/main" id="{F3AB83AD-CBDB-41F6-822F-B85B8B001762}"/>
              </a:ext>
            </a:extLst>
          </p:cNvPr>
          <p:cNvPicPr>
            <a:picLocks noChangeAspect="1"/>
          </p:cNvPicPr>
          <p:nvPr/>
        </p:nvPicPr>
        <p:blipFill>
          <a:blip r:embed="rId2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285772" y="6012594"/>
            <a:ext cx="385884" cy="281252"/>
          </a:xfrm>
          <a:prstGeom prst="rect">
            <a:avLst/>
          </a:prstGeom>
          <a:ln>
            <a:noFill/>
          </a:ln>
        </p:spPr>
      </p:pic>
      <p:sp>
        <p:nvSpPr>
          <p:cNvPr id="662" name="Right Triangle 661">
            <a:extLst>
              <a:ext uri="{FF2B5EF4-FFF2-40B4-BE49-F238E27FC236}">
                <a16:creationId xmlns:a16="http://schemas.microsoft.com/office/drawing/2014/main" id="{FF61CAC9-5181-42DD-AF56-49D22CDE5FF3}"/>
              </a:ext>
            </a:extLst>
          </p:cNvPr>
          <p:cNvSpPr/>
          <p:nvPr/>
        </p:nvSpPr>
        <p:spPr>
          <a:xfrm>
            <a:off x="6722048" y="4271001"/>
            <a:ext cx="224277" cy="216024"/>
          </a:xfrm>
          <a:prstGeom prst="rtTriangle">
            <a:avLst/>
          </a:prstGeom>
          <a:solidFill>
            <a:schemeClr val="bg1"/>
          </a:solidFill>
          <a:ln>
            <a:solidFill>
              <a:schemeClr val="accent5"/>
            </a:solidFill>
          </a:ln>
          <a:scene3d>
            <a:camera prst="orthographicFront">
              <a:rot lat="0" lon="30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63" name="Rectangle: Rounded Corners 662">
            <a:extLst>
              <a:ext uri="{FF2B5EF4-FFF2-40B4-BE49-F238E27FC236}">
                <a16:creationId xmlns:a16="http://schemas.microsoft.com/office/drawing/2014/main" id="{DEA04F65-9F58-474B-89A9-DFD112833F9B}"/>
              </a:ext>
            </a:extLst>
          </p:cNvPr>
          <p:cNvSpPr/>
          <p:nvPr/>
        </p:nvSpPr>
        <p:spPr>
          <a:xfrm>
            <a:off x="6468466" y="6443837"/>
            <a:ext cx="1679738" cy="394626"/>
          </a:xfrm>
          <a:prstGeom prst="roundRect">
            <a:avLst>
              <a:gd name="adj" fmla="val 45631"/>
            </a:avLst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GB" sz="1200" dirty="0">
                <a:solidFill>
                  <a:srgbClr val="00B0F0"/>
                </a:solidFill>
                <a:latin typeface="+mj-lt"/>
              </a:rPr>
              <a:t>Calculations with </a:t>
            </a:r>
          </a:p>
          <a:p>
            <a:pPr algn="ctr"/>
            <a:r>
              <a:rPr lang="en-GB" sz="1200" dirty="0">
                <a:solidFill>
                  <a:srgbClr val="00B0F0"/>
                </a:solidFill>
                <a:latin typeface="+mj-lt"/>
              </a:rPr>
              <a:t>Fractions</a:t>
            </a:r>
          </a:p>
        </p:txBody>
      </p:sp>
      <p:pic>
        <p:nvPicPr>
          <p:cNvPr id="667" name="Picture 4" descr="Feedback Comments Clipart (#2207859) - PinClipart">
            <a:extLst>
              <a:ext uri="{FF2B5EF4-FFF2-40B4-BE49-F238E27FC236}">
                <a16:creationId xmlns:a16="http://schemas.microsoft.com/office/drawing/2014/main" id="{F38D225B-C53F-4123-8F12-A1E5386E87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8098" b="89846" l="5000" r="94205">
                        <a14:foregroundMark x1="8864" y1="44987" x2="8864" y2="59769"/>
                        <a14:foregroundMark x1="21364" y1="55913" x2="21364" y2="55913"/>
                        <a14:foregroundMark x1="35568" y1="54756" x2="35568" y2="54756"/>
                        <a14:foregroundMark x1="50795" y1="55141" x2="50795" y2="55141"/>
                        <a14:foregroundMark x1="41818" y1="15296" x2="59205" y2="8098"/>
                        <a14:foregroundMark x1="59205" y1="8098" x2="61023" y2="8098"/>
                        <a14:foregroundMark x1="75227" y1="9640" x2="84659" y2="17352"/>
                        <a14:foregroundMark x1="93864" y1="28021" x2="94318" y2="32262"/>
                        <a14:foregroundMark x1="5000" y1="52314" x2="5682" y2="54370"/>
                      </a14:backgroundRemoval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349" y="1129599"/>
            <a:ext cx="366478" cy="359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69" name="Rectangle 668">
                <a:extLst>
                  <a:ext uri="{FF2B5EF4-FFF2-40B4-BE49-F238E27FC236}">
                    <a16:creationId xmlns:a16="http://schemas.microsoft.com/office/drawing/2014/main" id="{5A6D3002-D18C-4D68-88CD-DA94A64A332B}"/>
                  </a:ext>
                </a:extLst>
              </p:cNvPr>
              <p:cNvSpPr/>
              <p:nvPr/>
            </p:nvSpPr>
            <p:spPr>
              <a:xfrm>
                <a:off x="3298783" y="2304539"/>
                <a:ext cx="296712" cy="50837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 anchorCtr="0">
                <a:no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 smtClean="0">
                          <a:solidFill>
                            <a:srgbClr val="33CC33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∝</m:t>
                      </m:r>
                    </m:oMath>
                  </m:oMathPara>
                </a14:m>
                <a:endParaRPr lang="en-GB" sz="3200" dirty="0">
                  <a:solidFill>
                    <a:srgbClr val="33CC33"/>
                  </a:solidFill>
                  <a:latin typeface="Calibri" panose="020F0502020204030204" pitchFamily="34" charset="0"/>
                  <a:ea typeface="Cambria" panose="02040503050406030204" pitchFamily="18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669" name="Rectangle 668">
                <a:extLst>
                  <a:ext uri="{FF2B5EF4-FFF2-40B4-BE49-F238E27FC236}">
                    <a16:creationId xmlns:a16="http://schemas.microsoft.com/office/drawing/2014/main" id="{5A6D3002-D18C-4D68-88CD-DA94A64A332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8783" y="2304539"/>
                <a:ext cx="296712" cy="508374"/>
              </a:xfrm>
              <a:prstGeom prst="rect">
                <a:avLst/>
              </a:prstGeom>
              <a:blipFill>
                <a:blip r:embed="rId23"/>
                <a:stretch>
                  <a:fillRect l="-612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80" name="Picture 679">
            <a:extLst>
              <a:ext uri="{FF2B5EF4-FFF2-40B4-BE49-F238E27FC236}">
                <a16:creationId xmlns:a16="http://schemas.microsoft.com/office/drawing/2014/main" id="{2284C7EB-5587-4991-953B-240076D2DA79}"/>
              </a:ext>
            </a:extLst>
          </p:cNvPr>
          <p:cNvPicPr>
            <a:picLocks noChangeAspect="1"/>
          </p:cNvPicPr>
          <p:nvPr/>
        </p:nvPicPr>
        <p:blipFill>
          <a:blip r:embed="rId2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25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669657" y="4670530"/>
            <a:ext cx="318168" cy="331458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47714D4-E549-4CB0-9817-DA75158ED7B8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2800839" y="1151238"/>
            <a:ext cx="349639" cy="34189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CA6FC275-D113-489C-A97C-90347D72579E}"/>
                  </a:ext>
                </a:extLst>
              </p:cNvPr>
              <p:cNvSpPr txBox="1"/>
              <p:nvPr/>
            </p:nvSpPr>
            <p:spPr>
              <a:xfrm>
                <a:off x="2609506" y="4210625"/>
                <a:ext cx="396454" cy="35695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solidFill>
                                <a:srgbClr val="33CC33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solidFill>
                                <a:srgbClr val="33CC33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i="0">
                              <a:solidFill>
                                <a:srgbClr val="33CC33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600" i="1">
                                  <a:solidFill>
                                    <a:srgbClr val="33CC33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0">
                                  <a:solidFill>
                                    <a:srgbClr val="33CC33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1600" i="0">
                                  <a:solidFill>
                                    <a:srgbClr val="33CC33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dirty="0">
                  <a:solidFill>
                    <a:srgbClr val="33CC33"/>
                  </a:solidFill>
                </a:endParaRPr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CA6FC275-D113-489C-A97C-90347D7257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9506" y="4210625"/>
                <a:ext cx="396454" cy="356957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1457DCF-8647-4899-8733-055AC499630C}"/>
              </a:ext>
            </a:extLst>
          </p:cNvPr>
          <p:cNvCxnSpPr>
            <a:cxnSpLocks/>
          </p:cNvCxnSpPr>
          <p:nvPr/>
        </p:nvCxnSpPr>
        <p:spPr>
          <a:xfrm flipH="1" flipV="1">
            <a:off x="7836052" y="3078048"/>
            <a:ext cx="12790" cy="159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0" name="Oval 689">
            <a:extLst>
              <a:ext uri="{FF2B5EF4-FFF2-40B4-BE49-F238E27FC236}">
                <a16:creationId xmlns:a16="http://schemas.microsoft.com/office/drawing/2014/main" id="{84EDB121-30D8-4170-8AE9-0A1E847DA255}"/>
              </a:ext>
            </a:extLst>
          </p:cNvPr>
          <p:cNvSpPr/>
          <p:nvPr/>
        </p:nvSpPr>
        <p:spPr>
          <a:xfrm flipV="1">
            <a:off x="1118073" y="1792288"/>
            <a:ext cx="301092" cy="301092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cene3d>
              <a:camera prst="orthographicFront">
                <a:rot lat="0" lon="0" rev="10800000"/>
              </a:camera>
              <a:lightRig rig="threePt" dir="t"/>
            </a:scene3d>
          </a:bodyPr>
          <a:lstStyle/>
          <a:p>
            <a:pPr algn="ctr"/>
            <a:r>
              <a:rPr lang="en-GB" sz="1200" dirty="0">
                <a:latin typeface="+mj-lt"/>
              </a:rPr>
              <a:t>F</a:t>
            </a:r>
          </a:p>
        </p:txBody>
      </p:sp>
      <p:sp>
        <p:nvSpPr>
          <p:cNvPr id="692" name="Rectangle: Rounded Corners 691">
            <a:extLst>
              <a:ext uri="{FF2B5EF4-FFF2-40B4-BE49-F238E27FC236}">
                <a16:creationId xmlns:a16="http://schemas.microsoft.com/office/drawing/2014/main" id="{32808EBF-23A8-43CD-B39C-FD5BF1C97D3F}"/>
              </a:ext>
            </a:extLst>
          </p:cNvPr>
          <p:cNvSpPr/>
          <p:nvPr/>
        </p:nvSpPr>
        <p:spPr>
          <a:xfrm>
            <a:off x="475608" y="2430094"/>
            <a:ext cx="1297639" cy="394626"/>
          </a:xfrm>
          <a:prstGeom prst="roundRect">
            <a:avLst>
              <a:gd name="adj" fmla="val 45631"/>
            </a:avLst>
          </a:prstGeom>
          <a:noFill/>
          <a:ln w="28575"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GB" sz="1200" dirty="0">
                <a:solidFill>
                  <a:srgbClr val="33CC33"/>
                </a:solidFill>
                <a:latin typeface="+mj-lt"/>
              </a:rPr>
              <a:t>Feedback</a:t>
            </a:r>
          </a:p>
        </p:txBody>
      </p:sp>
      <p:pic>
        <p:nvPicPr>
          <p:cNvPr id="694" name="Picture 4" descr="Feedback Comments Clipart (#2207859) - PinClipart">
            <a:extLst>
              <a:ext uri="{FF2B5EF4-FFF2-40B4-BE49-F238E27FC236}">
                <a16:creationId xmlns:a16="http://schemas.microsoft.com/office/drawing/2014/main" id="{03DAF0F6-7081-4F2E-8898-1CFA701D09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8098" b="89846" l="5000" r="94205">
                        <a14:foregroundMark x1="8864" y1="44987" x2="8864" y2="59769"/>
                        <a14:foregroundMark x1="21364" y1="55913" x2="21364" y2="55913"/>
                        <a14:foregroundMark x1="35568" y1="54756" x2="35568" y2="54756"/>
                        <a14:foregroundMark x1="50795" y1="55141" x2="50795" y2="55141"/>
                        <a14:foregroundMark x1="41818" y1="15296" x2="59205" y2="8098"/>
                        <a14:foregroundMark x1="59205" y1="8098" x2="61023" y2="8098"/>
                        <a14:foregroundMark x1="75227" y1="9640" x2="84659" y2="17352"/>
                        <a14:foregroundMark x1="93864" y1="28021" x2="94318" y2="32262"/>
                        <a14:foregroundMark x1="5000" y1="52314" x2="5682" y2="54370"/>
                      </a14:backgroundRemoval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4519" y="2476501"/>
            <a:ext cx="366478" cy="3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2" name="TextBox 331">
            <a:extLst>
              <a:ext uri="{FF2B5EF4-FFF2-40B4-BE49-F238E27FC236}">
                <a16:creationId xmlns:a16="http://schemas.microsoft.com/office/drawing/2014/main" id="{C7DBD6F7-02F4-4EDC-B819-969E140E5407}"/>
              </a:ext>
            </a:extLst>
          </p:cNvPr>
          <p:cNvSpPr txBox="1"/>
          <p:nvPr/>
        </p:nvSpPr>
        <p:spPr>
          <a:xfrm>
            <a:off x="-23936" y="-1"/>
            <a:ext cx="9731600" cy="46243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+mj-lt"/>
              </a:rPr>
              <a:t>KS3 </a:t>
            </a:r>
            <a:r>
              <a:rPr lang="en-GB">
                <a:solidFill>
                  <a:schemeClr val="bg1"/>
                </a:solidFill>
                <a:latin typeface="+mj-lt"/>
              </a:rPr>
              <a:t>Curriculum Map</a:t>
            </a:r>
            <a:endParaRPr lang="en-GB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8310920-812C-9005-FCE4-7203AD016B06}"/>
              </a:ext>
            </a:extLst>
          </p:cNvPr>
          <p:cNvSpPr/>
          <p:nvPr/>
        </p:nvSpPr>
        <p:spPr>
          <a:xfrm>
            <a:off x="1434018" y="9469959"/>
            <a:ext cx="296712" cy="5078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0">
            <a:normAutofit fontScale="92500" lnSpcReduction="20000"/>
          </a:bodyPr>
          <a:lstStyle/>
          <a:p>
            <a:pPr algn="ctr"/>
            <a:r>
              <a:rPr lang="en-GB" sz="3600" dirty="0">
                <a:solidFill>
                  <a:srgbClr val="FF66FF"/>
                </a:solidFill>
                <a:latin typeface="+mj-lt"/>
                <a:ea typeface="Cambria" panose="02040503050406030204" pitchFamily="18" charset="0"/>
              </a:rPr>
              <a:t>: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E13F885B-DC02-7AC1-CC7C-A1DC8EB6412C}"/>
              </a:ext>
            </a:extLst>
          </p:cNvPr>
          <p:cNvSpPr/>
          <p:nvPr/>
        </p:nvSpPr>
        <p:spPr>
          <a:xfrm>
            <a:off x="461330" y="6378385"/>
            <a:ext cx="1051009" cy="394626"/>
          </a:xfrm>
          <a:prstGeom prst="roundRect">
            <a:avLst>
              <a:gd name="adj" fmla="val 45631"/>
            </a:avLst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sz="1100" spc="36" dirty="0">
                <a:solidFill>
                  <a:srgbClr val="FF66FF"/>
                </a:solidFill>
                <a:latin typeface="+mj-lt"/>
              </a:rPr>
              <a:t>Working with Data</a:t>
            </a:r>
          </a:p>
          <a:p>
            <a:pPr algn="ctr"/>
            <a:r>
              <a:rPr lang="en-GB" sz="1100" spc="36" dirty="0">
                <a:solidFill>
                  <a:srgbClr val="FF66FF"/>
                </a:solidFill>
                <a:latin typeface="+mj-lt"/>
              </a:rPr>
              <a:t>“The Gambia Project”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64EEAFD6-42E2-4CDC-AF43-24BA1EC38FF5}"/>
              </a:ext>
            </a:extLst>
          </p:cNvPr>
          <p:cNvSpPr/>
          <p:nvPr/>
        </p:nvSpPr>
        <p:spPr>
          <a:xfrm>
            <a:off x="422663" y="9510634"/>
            <a:ext cx="1051009" cy="394626"/>
          </a:xfrm>
          <a:prstGeom prst="roundRect">
            <a:avLst>
              <a:gd name="adj" fmla="val 45631"/>
            </a:avLst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sz="1100" spc="36" dirty="0">
                <a:solidFill>
                  <a:srgbClr val="FF66FF"/>
                </a:solidFill>
                <a:latin typeface="+mj-lt"/>
              </a:rPr>
              <a:t>Ratio &amp; </a:t>
            </a:r>
          </a:p>
          <a:p>
            <a:pPr algn="ctr"/>
            <a:r>
              <a:rPr lang="en-GB" sz="1100" spc="36" dirty="0">
                <a:solidFill>
                  <a:srgbClr val="FF66FF"/>
                </a:solidFill>
                <a:latin typeface="+mj-lt"/>
              </a:rPr>
              <a:t>Proportion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701A8A45-A209-5173-7D6A-D73D4E68CFC0}"/>
                  </a:ext>
                </a:extLst>
              </p:cNvPr>
              <p:cNvSpPr/>
              <p:nvPr/>
            </p:nvSpPr>
            <p:spPr>
              <a:xfrm>
                <a:off x="9019074" y="11246851"/>
                <a:ext cx="296712" cy="50837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 anchorCtr="0">
                <a:no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100" b="1" i="1" smtClean="0">
                              <a:solidFill>
                                <a:srgbClr val="FF66FF"/>
                              </a:solidFill>
                              <a:latin typeface="Cambria Math" panose="02040503050406030204" pitchFamily="18" charset="0"/>
                              <a:ea typeface="Cambria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en-GB" sz="1100" b="1" dirty="0">
                  <a:solidFill>
                    <a:srgbClr val="FF66FF"/>
                  </a:solidFill>
                  <a:latin typeface="Calibri" panose="020F0502020204030204" pitchFamily="34" charset="0"/>
                  <a:ea typeface="Cambria" panose="02040503050406030204" pitchFamily="18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701A8A45-A209-5173-7D6A-D73D4E68CFC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19074" y="11246851"/>
                <a:ext cx="296712" cy="508374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Oval 37">
            <a:extLst>
              <a:ext uri="{FF2B5EF4-FFF2-40B4-BE49-F238E27FC236}">
                <a16:creationId xmlns:a16="http://schemas.microsoft.com/office/drawing/2014/main" id="{FEADF5CA-4D66-8CA2-A0B1-F3D8E1938AD3}"/>
              </a:ext>
            </a:extLst>
          </p:cNvPr>
          <p:cNvSpPr/>
          <p:nvPr/>
        </p:nvSpPr>
        <p:spPr>
          <a:xfrm>
            <a:off x="2505355" y="5232672"/>
            <a:ext cx="507880" cy="525902"/>
          </a:xfrm>
          <a:prstGeom prst="ellipse">
            <a:avLst/>
          </a:prstGeom>
          <a:solidFill>
            <a:schemeClr val="bg1"/>
          </a:solidFill>
          <a:ln w="28575"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sz="1900" dirty="0">
                <a:solidFill>
                  <a:srgbClr val="33CC33"/>
                </a:solidFill>
                <a:latin typeface="+mj-lt"/>
              </a:rPr>
              <a:t>Y9</a:t>
            </a: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85BA406F-46C6-3E84-6866-EF6403F44523}"/>
              </a:ext>
            </a:extLst>
          </p:cNvPr>
          <p:cNvSpPr/>
          <p:nvPr/>
        </p:nvSpPr>
        <p:spPr>
          <a:xfrm>
            <a:off x="1646188" y="7712354"/>
            <a:ext cx="1165898" cy="394626"/>
          </a:xfrm>
          <a:prstGeom prst="roundRect">
            <a:avLst>
              <a:gd name="adj" fmla="val 45631"/>
            </a:avLst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sz="1100" spc="36" dirty="0">
                <a:solidFill>
                  <a:srgbClr val="00B0F0"/>
                </a:solidFill>
                <a:latin typeface="+mj-lt"/>
              </a:rPr>
              <a:t>Positive &amp; </a:t>
            </a:r>
          </a:p>
          <a:p>
            <a:pPr algn="ctr"/>
            <a:r>
              <a:rPr lang="en-GB" sz="1100" spc="36" dirty="0">
                <a:solidFill>
                  <a:srgbClr val="00B0F0"/>
                </a:solidFill>
                <a:latin typeface="+mj-lt"/>
              </a:rPr>
              <a:t>Negative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7F33DAEE-C6FA-98EC-0FC5-64C531D54916}"/>
                  </a:ext>
                </a:extLst>
              </p:cNvPr>
              <p:cNvSpPr/>
              <p:nvPr/>
            </p:nvSpPr>
            <p:spPr>
              <a:xfrm>
                <a:off x="2948352" y="7726542"/>
                <a:ext cx="211451" cy="37119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 anchorCtr="0">
                <a:no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±</m:t>
                      </m:r>
                    </m:oMath>
                  </m:oMathPara>
                </a14:m>
                <a:endParaRPr lang="en-GB" sz="2400" dirty="0">
                  <a:solidFill>
                    <a:srgbClr val="00B0F0"/>
                  </a:solidFill>
                  <a:latin typeface="Calibri" panose="020F0502020204030204" pitchFamily="34" charset="0"/>
                  <a:ea typeface="Cambria" panose="02040503050406030204" pitchFamily="18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7F33DAEE-C6FA-98EC-0FC5-64C531D5491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8352" y="7726542"/>
                <a:ext cx="211451" cy="371193"/>
              </a:xfrm>
              <a:prstGeom prst="rect">
                <a:avLst/>
              </a:prstGeom>
              <a:blipFill>
                <a:blip r:embed="rId29"/>
                <a:stretch>
                  <a:fillRect l="-76471" r="-44118" b="-1639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AE405804-C6DB-C437-9916-E79D0BE59268}"/>
              </a:ext>
            </a:extLst>
          </p:cNvPr>
          <p:cNvSpPr/>
          <p:nvPr/>
        </p:nvSpPr>
        <p:spPr>
          <a:xfrm>
            <a:off x="2319088" y="6464188"/>
            <a:ext cx="1468050" cy="394626"/>
          </a:xfrm>
          <a:prstGeom prst="roundRect">
            <a:avLst>
              <a:gd name="adj" fmla="val 45631"/>
            </a:avLst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sz="1100" spc="36" dirty="0">
                <a:solidFill>
                  <a:srgbClr val="00B0F0"/>
                </a:solidFill>
                <a:latin typeface="+mj-lt"/>
              </a:rPr>
              <a:t>Rounding &amp;</a:t>
            </a:r>
          </a:p>
          <a:p>
            <a:pPr algn="ctr"/>
            <a:r>
              <a:rPr lang="en-GB" sz="1100" spc="36" dirty="0">
                <a:solidFill>
                  <a:srgbClr val="00B0F0"/>
                </a:solidFill>
                <a:latin typeface="+mj-lt"/>
              </a:rPr>
              <a:t> Estimation</a:t>
            </a:r>
          </a:p>
        </p:txBody>
      </p:sp>
      <p:sp>
        <p:nvSpPr>
          <p:cNvPr id="46" name="Cube 45">
            <a:extLst>
              <a:ext uri="{FF2B5EF4-FFF2-40B4-BE49-F238E27FC236}">
                <a16:creationId xmlns:a16="http://schemas.microsoft.com/office/drawing/2014/main" id="{0D3D2378-7FD8-0780-9C4E-BA790F5F7B39}"/>
              </a:ext>
            </a:extLst>
          </p:cNvPr>
          <p:cNvSpPr/>
          <p:nvPr/>
        </p:nvSpPr>
        <p:spPr>
          <a:xfrm>
            <a:off x="5589441" y="6541826"/>
            <a:ext cx="302121" cy="276000"/>
          </a:xfrm>
          <a:prstGeom prst="cub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8" name="Picture 10" descr="Acute, angle, arris, degrees, geometry, math, right angle icon">
            <a:extLst>
              <a:ext uri="{FF2B5EF4-FFF2-40B4-BE49-F238E27FC236}">
                <a16:creationId xmlns:a16="http://schemas.microsoft.com/office/drawing/2014/main" id="{D50E1795-5674-DBB6-C86A-C7E0794DEF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8906" y="5976022"/>
            <a:ext cx="370818" cy="370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4" descr="Exam clipart png 2 » PNG Image">
            <a:extLst>
              <a:ext uri="{FF2B5EF4-FFF2-40B4-BE49-F238E27FC236}">
                <a16:creationId xmlns:a16="http://schemas.microsoft.com/office/drawing/2014/main" id="{3CF2859A-29E3-698A-96FF-96E4F406F9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grayscl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CrisscrossEtching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773" y="6012594"/>
            <a:ext cx="324000" cy="3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Rectangle 49">
            <a:extLst>
              <a:ext uri="{FF2B5EF4-FFF2-40B4-BE49-F238E27FC236}">
                <a16:creationId xmlns:a16="http://schemas.microsoft.com/office/drawing/2014/main" id="{8C449C3C-C6D4-5CBE-9EF9-BFD31ED3C149}"/>
              </a:ext>
            </a:extLst>
          </p:cNvPr>
          <p:cNvSpPr/>
          <p:nvPr/>
        </p:nvSpPr>
        <p:spPr>
          <a:xfrm>
            <a:off x="3205272" y="2956938"/>
            <a:ext cx="296712" cy="3563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0">
            <a:normAutofit fontScale="85000" lnSpcReduction="20000"/>
          </a:bodyPr>
          <a:lstStyle/>
          <a:p>
            <a:pPr algn="ctr"/>
            <a:r>
              <a:rPr lang="en-GB" sz="2400" dirty="0">
                <a:solidFill>
                  <a:srgbClr val="33CC33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%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75D7E9D3-68F4-73ED-A4B9-AEE6CDA2E7E1}"/>
                  </a:ext>
                </a:extLst>
              </p:cNvPr>
              <p:cNvSpPr/>
              <p:nvPr/>
            </p:nvSpPr>
            <p:spPr>
              <a:xfrm>
                <a:off x="3515431" y="2823792"/>
                <a:ext cx="296712" cy="50837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 anchorCtr="0">
                <a:no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100" b="1" i="1" smtClean="0">
                              <a:solidFill>
                                <a:srgbClr val="33CC33"/>
                              </a:solidFill>
                              <a:latin typeface="Cambria Math" panose="02040503050406030204" pitchFamily="18" charset="0"/>
                              <a:ea typeface="Cambria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en-GB" sz="1100" b="1" dirty="0">
                  <a:solidFill>
                    <a:srgbClr val="33CC33"/>
                  </a:solidFill>
                  <a:latin typeface="Calibri" panose="020F0502020204030204" pitchFamily="34" charset="0"/>
                  <a:ea typeface="Cambria" panose="02040503050406030204" pitchFamily="18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75D7E9D3-68F4-73ED-A4B9-AEE6CDA2E7E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5431" y="2823792"/>
                <a:ext cx="296712" cy="508374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D5E59CE3-873B-7929-C38C-87BD1E26DEEB}"/>
                  </a:ext>
                </a:extLst>
              </p:cNvPr>
              <p:cNvSpPr/>
              <p:nvPr/>
            </p:nvSpPr>
            <p:spPr>
              <a:xfrm>
                <a:off x="5844791" y="2939362"/>
                <a:ext cx="232677" cy="30747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 anchorCtr="0">
                <a:no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50" b="0" i="1" smtClean="0">
                          <a:solidFill>
                            <a:srgbClr val="33CC33"/>
                          </a:solidFill>
                          <a:latin typeface="Cambria Math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m:t>𝑦</m:t>
                      </m:r>
                      <m:r>
                        <a:rPr lang="en-GB" sz="1050" b="0" i="1" smtClean="0">
                          <a:solidFill>
                            <a:srgbClr val="33CC33"/>
                          </a:solidFill>
                          <a:latin typeface="Cambria Math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m:t>=</m:t>
                      </m:r>
                      <m:r>
                        <a:rPr lang="en-GB" sz="1050" b="0" i="1" smtClean="0">
                          <a:solidFill>
                            <a:srgbClr val="33CC33"/>
                          </a:solidFill>
                          <a:latin typeface="Cambria Math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m:t>𝑚𝑥</m:t>
                      </m:r>
                      <m:r>
                        <a:rPr lang="en-GB" sz="1050" b="0" i="1" smtClean="0">
                          <a:solidFill>
                            <a:srgbClr val="33CC33"/>
                          </a:solidFill>
                          <a:latin typeface="Cambria Math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m:t>+</m:t>
                      </m:r>
                      <m:r>
                        <a:rPr lang="en-GB" sz="1050" b="0" i="1" smtClean="0">
                          <a:solidFill>
                            <a:srgbClr val="33CC33"/>
                          </a:solidFill>
                          <a:latin typeface="Cambria Math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m:t>𝑐</m:t>
                      </m:r>
                    </m:oMath>
                  </m:oMathPara>
                </a14:m>
                <a:endParaRPr lang="en-GB" sz="1050" dirty="0">
                  <a:solidFill>
                    <a:srgbClr val="33CC33"/>
                  </a:solidFill>
                  <a:latin typeface="Calibri" panose="020F0502020204030204" pitchFamily="34" charset="0"/>
                  <a:ea typeface="Cambria" panose="02040503050406030204" pitchFamily="18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D5E59CE3-873B-7929-C38C-87BD1E26DE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4791" y="2939362"/>
                <a:ext cx="232677" cy="307473"/>
              </a:xfrm>
              <a:prstGeom prst="rect">
                <a:avLst/>
              </a:prstGeom>
              <a:blipFill>
                <a:blip r:embed="rId31"/>
                <a:stretch>
                  <a:fillRect l="-121053" r="-100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Flowchart: Magnetic Disk 53">
            <a:extLst>
              <a:ext uri="{FF2B5EF4-FFF2-40B4-BE49-F238E27FC236}">
                <a16:creationId xmlns:a16="http://schemas.microsoft.com/office/drawing/2014/main" id="{5BA67BD6-1B90-43D8-B55A-2AD5DDE011CB}"/>
              </a:ext>
            </a:extLst>
          </p:cNvPr>
          <p:cNvSpPr/>
          <p:nvPr/>
        </p:nvSpPr>
        <p:spPr>
          <a:xfrm>
            <a:off x="7681957" y="2928120"/>
            <a:ext cx="210425" cy="297804"/>
          </a:xfrm>
          <a:prstGeom prst="flowChartMagneticDisk">
            <a:avLst/>
          </a:prstGeom>
          <a:solidFill>
            <a:srgbClr val="33CC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92FA65B6-A7DE-B329-677D-32A8DE74B473}"/>
              </a:ext>
            </a:extLst>
          </p:cNvPr>
          <p:cNvSpPr/>
          <p:nvPr/>
        </p:nvSpPr>
        <p:spPr>
          <a:xfrm>
            <a:off x="7453165" y="1034149"/>
            <a:ext cx="685028" cy="438320"/>
          </a:xfrm>
          <a:prstGeom prst="roundRect">
            <a:avLst>
              <a:gd name="adj" fmla="val 45631"/>
            </a:avLst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GB" sz="1100" spc="36" dirty="0">
                <a:solidFill>
                  <a:srgbClr val="33CC33"/>
                </a:solidFill>
                <a:latin typeface="+mj-lt"/>
              </a:rPr>
              <a:t>Solving Equations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636BE642-4F09-66B2-D86F-57870134361F}"/>
              </a:ext>
            </a:extLst>
          </p:cNvPr>
          <p:cNvSpPr/>
          <p:nvPr/>
        </p:nvSpPr>
        <p:spPr>
          <a:xfrm>
            <a:off x="4590468" y="1121200"/>
            <a:ext cx="296712" cy="3563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0">
            <a:normAutofit fontScale="85000" lnSpcReduction="20000"/>
          </a:bodyPr>
          <a:lstStyle/>
          <a:p>
            <a:pPr algn="ctr"/>
            <a:r>
              <a:rPr lang="en-GB" sz="2400" dirty="0">
                <a:solidFill>
                  <a:srgbClr val="33CC33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%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FEC5B928-BB17-8CAA-CA06-2F48417D88BA}"/>
              </a:ext>
            </a:extLst>
          </p:cNvPr>
          <p:cNvSpPr txBox="1"/>
          <p:nvPr/>
        </p:nvSpPr>
        <p:spPr>
          <a:xfrm>
            <a:off x="5450591" y="2274963"/>
            <a:ext cx="45327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800" dirty="0">
                <a:solidFill>
                  <a:srgbClr val="33CC33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</a:t>
            </a:r>
          </a:p>
        </p:txBody>
      </p:sp>
      <p:pic>
        <p:nvPicPr>
          <p:cNvPr id="13" name="Picture 14" descr="Subtraction Sign Images, Stock Photos &amp; Vectors | Shutterstock">
            <a:extLst>
              <a:ext uri="{FF2B5EF4-FFF2-40B4-BE49-F238E27FC236}">
                <a16:creationId xmlns:a16="http://schemas.microsoft.com/office/drawing/2014/main" id="{4B2F970A-2A04-3FB6-D668-3608C465BF6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88" t="3846" r="6661" b="11264"/>
          <a:stretch/>
        </p:blipFill>
        <p:spPr bwMode="auto">
          <a:xfrm>
            <a:off x="5464714" y="10082878"/>
            <a:ext cx="293306" cy="308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3009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ath 16x9">
  <a:themeElements>
    <a:clrScheme name="Col 5">
      <a:dk1>
        <a:srgbClr val="000000"/>
      </a:dk1>
      <a:lt1>
        <a:srgbClr val="FFFFFF"/>
      </a:lt1>
      <a:dk2>
        <a:srgbClr val="212745"/>
      </a:dk2>
      <a:lt2>
        <a:srgbClr val="B4DCFA"/>
      </a:lt2>
      <a:accent1>
        <a:srgbClr val="1E78BE"/>
      </a:accent1>
      <a:accent2>
        <a:srgbClr val="9CBB5D"/>
      </a:accent2>
      <a:accent3>
        <a:srgbClr val="F29B27"/>
      </a:accent3>
      <a:accent4>
        <a:srgbClr val="BD382F"/>
      </a:accent4>
      <a:accent5>
        <a:srgbClr val="1CA385"/>
      </a:accent5>
      <a:accent6>
        <a:srgbClr val="F14124"/>
      </a:accent6>
      <a:hlink>
        <a:srgbClr val="56C7AA"/>
      </a:hlink>
      <a:folHlink>
        <a:srgbClr val="59A8D1"/>
      </a:folHlink>
    </a:clrScheme>
    <a:fontScheme name="Custom 1">
      <a:majorFont>
        <a:latin typeface="Euphemi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lTemplate" id="{6C655332-E8A4-430E-95B5-DC5FD056B4B8}" vid="{7F4E49EE-E05F-4B7F-9D16-6A4067897A80}"/>
    </a:ext>
  </a:extLst>
</a:theme>
</file>

<file path=ppt/theme/theme2.xml><?xml version="1.0" encoding="utf-8"?>
<a:theme xmlns:a="http://schemas.openxmlformats.org/drawingml/2006/main" name="Office Them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438" row="9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650DDDB9-566E-495B-9015-C38DD52A14E0}">
  <we:reference id="wa104381063" version="1.0.0.1" store="en-001" storeType="OMEX"/>
  <we:alternateReferences>
    <we:reference id="WA104381063" version="1.0.0.1" store="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b2d25deb-1d97-43b6-884a-a58c19bb016f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A1744593552D141A813782D5C9F8EFA" ma:contentTypeVersion="15" ma:contentTypeDescription="Create a new document." ma:contentTypeScope="" ma:versionID="f9a1f38c52df76790e90c1b4d24fae1a">
  <xsd:schema xmlns:xsd="http://www.w3.org/2001/XMLSchema" xmlns:xs="http://www.w3.org/2001/XMLSchema" xmlns:p="http://schemas.microsoft.com/office/2006/metadata/properties" xmlns:ns3="b2d25deb-1d97-43b6-884a-a58c19bb016f" xmlns:ns4="89671287-15fe-4721-8365-12f4ad75dba9" targetNamespace="http://schemas.microsoft.com/office/2006/metadata/properties" ma:root="true" ma:fieldsID="bd8ede6fc4f54ed6fb7ea3fd8ffa5a78" ns3:_="" ns4:_="">
    <xsd:import namespace="b2d25deb-1d97-43b6-884a-a58c19bb016f"/>
    <xsd:import namespace="89671287-15fe-4721-8365-12f4ad75dba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SearchPropertie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d25deb-1d97-43b6-884a-a58c19bb01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12" nillable="true" ma:displayName="_activity" ma:hidden="true" ma:internalName="_activity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1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671287-15fe-4721-8365-12f4ad75dba9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3DF79D-EA7C-4A37-9E80-71B20950EBC3}">
  <ds:schemaRefs>
    <ds:schemaRef ds:uri="http://schemas.microsoft.com/office/2006/metadata/properties"/>
    <ds:schemaRef ds:uri="http://purl.org/dc/dcmitype/"/>
    <ds:schemaRef ds:uri="http://purl.org/dc/elements/1.1/"/>
    <ds:schemaRef ds:uri="b2d25deb-1d97-43b6-884a-a58c19bb016f"/>
    <ds:schemaRef ds:uri="89671287-15fe-4721-8365-12f4ad75dba9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2E94D801-5DE4-4634-9C1D-B2EF3649F8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d25deb-1d97-43b6-884a-a58c19bb016f"/>
    <ds:schemaRef ds:uri="89671287-15fe-4721-8365-12f4ad75dba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24FD0C6-D7FD-4B0B-8E22-2C2E38983FB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ColTemplate</Template>
  <TotalTime>0</TotalTime>
  <Words>204</Words>
  <Application>Microsoft Office PowerPoint</Application>
  <PresentationFormat>A3 Paper (297x420 mm)</PresentationFormat>
  <Paragraphs>133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Cambria</vt:lpstr>
      <vt:lpstr>Cambria Math</vt:lpstr>
      <vt:lpstr>Euphemia</vt:lpstr>
      <vt:lpstr>Verdana</vt:lpstr>
      <vt:lpstr>Math 16x9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2020-06-02T13:28:40Z</dcterms:created>
  <dcterms:modified xsi:type="dcterms:W3CDTF">2024-06-28T13:47:29Z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0x0101006A1744593552D141A813782D5C9F8EFA</vt:lpwstr>
  </property>
</Properties>
</file>